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2147475321" r:id="rId3"/>
    <p:sldId id="257" r:id="rId4"/>
    <p:sldId id="264" r:id="rId5"/>
    <p:sldId id="265" r:id="rId6"/>
    <p:sldId id="258" r:id="rId7"/>
    <p:sldId id="260" r:id="rId8"/>
    <p:sldId id="262" r:id="rId9"/>
    <p:sldId id="261" r:id="rId10"/>
    <p:sldId id="263" r:id="rId11"/>
    <p:sldId id="25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F2BC56-445A-45D8-8400-8A9C887BFC0C}">
          <p14:sldIdLst>
            <p14:sldId id="318"/>
          </p14:sldIdLst>
        </p14:section>
        <p14:section name="Summary Section" id="{A5852B56-C29C-4DFB-BCEB-EE3030D1AC0E}">
          <p14:sldIdLst>
            <p14:sldId id="2147475321"/>
          </p14:sldIdLst>
        </p14:section>
        <p14:section name="Problem statement" id="{B218A152-8E26-4A35-9009-2868D3C73A44}">
          <p14:sldIdLst>
            <p14:sldId id="257"/>
          </p14:sldIdLst>
        </p14:section>
        <p14:section name="Our proposed solution" id="{C3C90A5C-2237-4EFC-926F-8F180578EA7F}">
          <p14:sldIdLst>
            <p14:sldId id="264"/>
          </p14:sldIdLst>
        </p14:section>
        <p14:section name="Savings potential" id="{7D74CCD2-05EF-4FA5-88C3-B292C1A22C1F}">
          <p14:sldIdLst>
            <p14:sldId id="265"/>
          </p14:sldIdLst>
        </p14:section>
        <p14:section name="Architecture" id="{F12792B3-1413-4C91-ADB6-2370D0E1F18E}">
          <p14:sldIdLst>
            <p14:sldId id="258"/>
          </p14:sldIdLst>
        </p14:section>
        <p14:section name="Scenario #1: Healthy Valve" id="{E97B0A70-6D14-4091-9327-36DC1D3027EC}">
          <p14:sldIdLst>
            <p14:sldId id="260"/>
          </p14:sldIdLst>
        </p14:section>
        <p14:section name="Scenario #2: Decreasing performance overtime" id="{37E1D1BF-33E1-4C32-BCF7-0F6E4BC8F9B2}">
          <p14:sldIdLst>
            <p14:sldId id="262"/>
          </p14:sldIdLst>
        </p14:section>
        <p14:section name="Scenario #3: Spill" id="{2B22420A-204B-4957-ADAA-57A989883FCE}">
          <p14:sldIdLst>
            <p14:sldId id="261"/>
          </p14:sldIdLst>
        </p14:section>
        <p14:section name="Teamwork!" id="{8E489E94-1D19-4292-B682-D924E2ACBEDD}">
          <p14:sldIdLst>
            <p14:sldId id="263"/>
          </p14:sldIdLst>
        </p14:section>
        <p14:section name="Future work" id="{19641278-96FA-4A1D-8FEA-ADCD003A2E03}">
          <p14:sldIdLst>
            <p14:sldId id="259"/>
          </p14:sldIdLst>
        </p14:section>
        <p14:section name="Thank you!" id="{9325CE04-33CA-4B91-ACCE-27DD083AEFF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0AD5A-B78F-41D0-A35D-FDFC688CA3E9}" v="158" dt="2023-07-16T19:15:21.631"/>
    <p1510:client id="{8748B2EC-5C7C-4B93-8955-275E213A32F4}" v="78" dt="2023-07-17T02:24:42.565"/>
    <p1510:client id="{8DE0F521-7850-4A12-A0C1-C5CF96AB82D0}" v="7" dt="2023-07-16T18:08:31.496"/>
    <p1510:client id="{E52FB8A3-07E8-4249-A880-5EC69D06E054}" v="64" dt="2023-07-16T19:07:48.010"/>
    <p1510:client id="{F46D41E0-2B41-4E58-A063-28FA918F1080}" v="28" dt="2023-07-16T19:21:44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CC097-D5C8-4682-937F-F72AB01C60B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9522050-C5A8-4D9D-ACC1-E064D3AFAAE5}">
      <dgm:prSet/>
      <dgm:spPr/>
      <dgm:t>
        <a:bodyPr/>
        <a:lstStyle/>
        <a:p>
          <a:pPr>
            <a:defRPr b="1"/>
          </a:pPr>
          <a:r>
            <a:rPr lang="en-US" dirty="0"/>
            <a:t>Track valve </a:t>
          </a:r>
          <a:r>
            <a:rPr lang="en-US" b="1" u="sng" dirty="0"/>
            <a:t>historic data</a:t>
          </a:r>
          <a:r>
            <a:rPr lang="en-US" dirty="0"/>
            <a:t> and pattern recognition</a:t>
          </a:r>
        </a:p>
      </dgm:t>
    </dgm:pt>
    <dgm:pt modelId="{D4E99866-AD7A-4877-9245-63711F45D6A1}" type="parTrans" cxnId="{0599984F-BD61-435C-B294-9CAC8382B728}">
      <dgm:prSet/>
      <dgm:spPr/>
      <dgm:t>
        <a:bodyPr/>
        <a:lstStyle/>
        <a:p>
          <a:endParaRPr lang="en-US"/>
        </a:p>
      </dgm:t>
    </dgm:pt>
    <dgm:pt modelId="{3308F934-B9B9-4110-A033-926A6D74AFF7}" type="sibTrans" cxnId="{0599984F-BD61-435C-B294-9CAC8382B728}">
      <dgm:prSet/>
      <dgm:spPr/>
      <dgm:t>
        <a:bodyPr/>
        <a:lstStyle/>
        <a:p>
          <a:endParaRPr lang="en-US"/>
        </a:p>
      </dgm:t>
    </dgm:pt>
    <dgm:pt modelId="{045634A0-A47B-4FC4-9BA6-43DF5D2CBFCF}">
      <dgm:prSet/>
      <dgm:spPr/>
      <dgm:t>
        <a:bodyPr/>
        <a:lstStyle/>
        <a:p>
          <a:pPr rtl="0">
            <a:defRPr b="1"/>
          </a:pPr>
          <a:r>
            <a:rPr lang="en-US" b="1" u="sng" dirty="0"/>
            <a:t>Valve mapping</a:t>
          </a:r>
          <a:r>
            <a:rPr lang="en-US" b="1" dirty="0"/>
            <a:t> </a:t>
          </a:r>
          <a:r>
            <a:rPr lang="en-US" dirty="0"/>
            <a:t>when building </a:t>
          </a:r>
          <a:r>
            <a:rPr lang="en-US" dirty="0">
              <a:latin typeface="Calibri Light" panose="020F0302020204030204"/>
            </a:rPr>
            <a:t>Valve Commander</a:t>
          </a:r>
          <a:r>
            <a:rPr lang="en-US" dirty="0"/>
            <a:t> trees (RFID)</a:t>
          </a:r>
        </a:p>
      </dgm:t>
    </dgm:pt>
    <dgm:pt modelId="{18C38E3E-D78D-4DC7-9F9B-5D3648542510}" type="parTrans" cxnId="{7E935D8D-C96F-4303-ACDF-434E3B32D92F}">
      <dgm:prSet/>
      <dgm:spPr/>
      <dgm:t>
        <a:bodyPr/>
        <a:lstStyle/>
        <a:p>
          <a:endParaRPr lang="en-US"/>
        </a:p>
      </dgm:t>
    </dgm:pt>
    <dgm:pt modelId="{91E7F8DA-65D4-4E91-82AB-134794281B4F}" type="sibTrans" cxnId="{7E935D8D-C96F-4303-ACDF-434E3B32D92F}">
      <dgm:prSet/>
      <dgm:spPr/>
      <dgm:t>
        <a:bodyPr/>
        <a:lstStyle/>
        <a:p>
          <a:endParaRPr lang="en-US"/>
        </a:p>
      </dgm:t>
    </dgm:pt>
    <dgm:pt modelId="{773B4855-7BDC-4E0B-92D5-D32BF7D52885}">
      <dgm:prSet/>
      <dgm:spPr/>
      <dgm:t>
        <a:bodyPr/>
        <a:lstStyle/>
        <a:p>
          <a:pPr>
            <a:defRPr b="1"/>
          </a:pPr>
          <a:r>
            <a:rPr lang="en-US" dirty="0"/>
            <a:t>Capture </a:t>
          </a:r>
          <a:r>
            <a:rPr lang="en-US" b="1" u="sng" dirty="0"/>
            <a:t>accurate</a:t>
          </a:r>
          <a:r>
            <a:rPr lang="en-US" dirty="0"/>
            <a:t> grease consumption with barrel sensor</a:t>
          </a:r>
        </a:p>
      </dgm:t>
    </dgm:pt>
    <dgm:pt modelId="{5D96E6B7-94DB-4471-BCFC-CE853126FF11}" type="parTrans" cxnId="{12FF55E4-6EF0-4239-98E3-56016DA3CC9B}">
      <dgm:prSet/>
      <dgm:spPr/>
      <dgm:t>
        <a:bodyPr/>
        <a:lstStyle/>
        <a:p>
          <a:endParaRPr lang="en-US"/>
        </a:p>
      </dgm:t>
    </dgm:pt>
    <dgm:pt modelId="{B59EB69E-9A9D-4C9D-A0A3-01B46836E547}" type="sibTrans" cxnId="{12FF55E4-6EF0-4239-98E3-56016DA3CC9B}">
      <dgm:prSet/>
      <dgm:spPr/>
      <dgm:t>
        <a:bodyPr/>
        <a:lstStyle/>
        <a:p>
          <a:endParaRPr lang="en-US"/>
        </a:p>
      </dgm:t>
    </dgm:pt>
    <dgm:pt modelId="{28F789E1-B141-48CB-9F1D-028CA066C320}">
      <dgm:prSet/>
      <dgm:spPr/>
      <dgm:t>
        <a:bodyPr/>
        <a:lstStyle/>
        <a:p>
          <a:pPr>
            <a:defRPr b="1"/>
          </a:pPr>
          <a:r>
            <a:rPr lang="en-US" dirty="0"/>
            <a:t>Data backed </a:t>
          </a:r>
          <a:r>
            <a:rPr lang="en-US" b="1" u="sng" dirty="0"/>
            <a:t>downtime prevention</a:t>
          </a:r>
          <a:endParaRPr lang="en-US" u="sng" dirty="0"/>
        </a:p>
      </dgm:t>
    </dgm:pt>
    <dgm:pt modelId="{32BFCFC5-ACE8-423E-AAD7-73970DFD4C41}" type="parTrans" cxnId="{47DC77AA-9E8C-41BA-A752-C0B02DFE1347}">
      <dgm:prSet/>
      <dgm:spPr/>
      <dgm:t>
        <a:bodyPr/>
        <a:lstStyle/>
        <a:p>
          <a:endParaRPr lang="en-US"/>
        </a:p>
      </dgm:t>
    </dgm:pt>
    <dgm:pt modelId="{0FC88193-05B8-4A7E-9531-44D1F3706508}" type="sibTrans" cxnId="{47DC77AA-9E8C-41BA-A752-C0B02DFE1347}">
      <dgm:prSet/>
      <dgm:spPr/>
      <dgm:t>
        <a:bodyPr/>
        <a:lstStyle/>
        <a:p>
          <a:endParaRPr lang="en-US"/>
        </a:p>
      </dgm:t>
    </dgm:pt>
    <dgm:pt modelId="{9076FE69-8C6F-4034-AB17-20590E743E3F}">
      <dgm:prSet custT="1"/>
      <dgm:spPr/>
      <dgm:t>
        <a:bodyPr/>
        <a:lstStyle/>
        <a:p>
          <a:r>
            <a:rPr lang="en-US" sz="1400" dirty="0"/>
            <a:t>Predictive valve maintenance</a:t>
          </a:r>
        </a:p>
      </dgm:t>
    </dgm:pt>
    <dgm:pt modelId="{EB6DBCDF-7FAB-4134-A634-5824B4ADDA16}" type="parTrans" cxnId="{30DD919F-987F-4CD1-8F12-18B8CE783540}">
      <dgm:prSet/>
      <dgm:spPr/>
      <dgm:t>
        <a:bodyPr/>
        <a:lstStyle/>
        <a:p>
          <a:endParaRPr lang="en-US"/>
        </a:p>
      </dgm:t>
    </dgm:pt>
    <dgm:pt modelId="{F7A0FB43-59DD-4530-9F1E-234FB559A9A3}" type="sibTrans" cxnId="{30DD919F-987F-4CD1-8F12-18B8CE783540}">
      <dgm:prSet/>
      <dgm:spPr/>
      <dgm:t>
        <a:bodyPr/>
        <a:lstStyle/>
        <a:p>
          <a:endParaRPr lang="en-US"/>
        </a:p>
      </dgm:t>
    </dgm:pt>
    <dgm:pt modelId="{220612C3-8B6A-4439-B4DF-9A0DC7BEB6AA}">
      <dgm:prSet custT="1"/>
      <dgm:spPr/>
      <dgm:t>
        <a:bodyPr/>
        <a:lstStyle/>
        <a:p>
          <a:r>
            <a:rPr lang="en-US" sz="1400" dirty="0"/>
            <a:t>Early spill detection</a:t>
          </a:r>
        </a:p>
      </dgm:t>
    </dgm:pt>
    <dgm:pt modelId="{EC0A3AC1-215E-4234-8148-9CE44FBC0893}" type="parTrans" cxnId="{9AE50970-9B4D-4144-85C2-74A9E3C8B60A}">
      <dgm:prSet/>
      <dgm:spPr/>
      <dgm:t>
        <a:bodyPr/>
        <a:lstStyle/>
        <a:p>
          <a:endParaRPr lang="en-US"/>
        </a:p>
      </dgm:t>
    </dgm:pt>
    <dgm:pt modelId="{0936E32F-4BC4-4865-ABAD-B507ADD972B2}" type="sibTrans" cxnId="{9AE50970-9B4D-4144-85C2-74A9E3C8B60A}">
      <dgm:prSet/>
      <dgm:spPr/>
      <dgm:t>
        <a:bodyPr/>
        <a:lstStyle/>
        <a:p>
          <a:endParaRPr lang="en-US"/>
        </a:p>
      </dgm:t>
    </dgm:pt>
    <dgm:pt modelId="{1A1C4F38-4530-4D17-8F62-824D2DBD95EE}">
      <dgm:prSet custT="1"/>
      <dgm:spPr/>
      <dgm:t>
        <a:bodyPr/>
        <a:lstStyle/>
        <a:p>
          <a:r>
            <a:rPr lang="en-US" sz="1400" dirty="0"/>
            <a:t>Easier grease barrel change</a:t>
          </a:r>
        </a:p>
      </dgm:t>
    </dgm:pt>
    <dgm:pt modelId="{8158B3D6-A8C6-4A9A-8373-57E3145F24C1}" type="parTrans" cxnId="{679A586A-B6CB-4EAA-99DD-EF018C9D8853}">
      <dgm:prSet/>
      <dgm:spPr/>
      <dgm:t>
        <a:bodyPr/>
        <a:lstStyle/>
        <a:p>
          <a:endParaRPr lang="en-US"/>
        </a:p>
      </dgm:t>
    </dgm:pt>
    <dgm:pt modelId="{AA421DA7-F149-429D-B4C2-5F62E278861C}" type="sibTrans" cxnId="{679A586A-B6CB-4EAA-99DD-EF018C9D8853}">
      <dgm:prSet/>
      <dgm:spPr/>
      <dgm:t>
        <a:bodyPr/>
        <a:lstStyle/>
        <a:p>
          <a:endParaRPr lang="en-US"/>
        </a:p>
      </dgm:t>
    </dgm:pt>
    <dgm:pt modelId="{5525F831-1B0A-4541-AC30-F0C18EC805CB}" type="pres">
      <dgm:prSet presAssocID="{5EFCC097-D5C8-4682-937F-F72AB01C60BC}" presName="root" presStyleCnt="0">
        <dgm:presLayoutVars>
          <dgm:dir/>
          <dgm:resizeHandles val="exact"/>
        </dgm:presLayoutVars>
      </dgm:prSet>
      <dgm:spPr/>
    </dgm:pt>
    <dgm:pt modelId="{BB796BDE-6A40-4C9A-8452-2E13785677E1}" type="pres">
      <dgm:prSet presAssocID="{69522050-C5A8-4D9D-ACC1-E064D3AFAAE5}" presName="compNode" presStyleCnt="0"/>
      <dgm:spPr/>
    </dgm:pt>
    <dgm:pt modelId="{7154C4E7-F009-495A-8FEF-8F5CF07A8C00}" type="pres">
      <dgm:prSet presAssocID="{69522050-C5A8-4D9D-ACC1-E064D3AFAA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F216D06-EAE3-433E-B940-9611B85024FB}" type="pres">
      <dgm:prSet presAssocID="{69522050-C5A8-4D9D-ACC1-E064D3AFAAE5}" presName="iconSpace" presStyleCnt="0"/>
      <dgm:spPr/>
    </dgm:pt>
    <dgm:pt modelId="{5612DBD1-14D0-430D-94E9-17A93FCF2768}" type="pres">
      <dgm:prSet presAssocID="{69522050-C5A8-4D9D-ACC1-E064D3AFAAE5}" presName="parTx" presStyleLbl="revTx" presStyleIdx="0" presStyleCnt="8">
        <dgm:presLayoutVars>
          <dgm:chMax val="0"/>
          <dgm:chPref val="0"/>
        </dgm:presLayoutVars>
      </dgm:prSet>
      <dgm:spPr/>
    </dgm:pt>
    <dgm:pt modelId="{AFC91BB3-F5C5-4DBB-B66C-46E5A993DA41}" type="pres">
      <dgm:prSet presAssocID="{69522050-C5A8-4D9D-ACC1-E064D3AFAAE5}" presName="txSpace" presStyleCnt="0"/>
      <dgm:spPr/>
    </dgm:pt>
    <dgm:pt modelId="{30EB0FE4-87EE-4848-A800-8D0B74E4C4A5}" type="pres">
      <dgm:prSet presAssocID="{69522050-C5A8-4D9D-ACC1-E064D3AFAAE5}" presName="desTx" presStyleLbl="revTx" presStyleIdx="1" presStyleCnt="8">
        <dgm:presLayoutVars/>
      </dgm:prSet>
      <dgm:spPr/>
    </dgm:pt>
    <dgm:pt modelId="{30963AE2-DA61-4D22-9F67-E1B86D07DBEA}" type="pres">
      <dgm:prSet presAssocID="{3308F934-B9B9-4110-A033-926A6D74AFF7}" presName="sibTrans" presStyleCnt="0"/>
      <dgm:spPr/>
    </dgm:pt>
    <dgm:pt modelId="{09940833-94BA-46B0-8681-3DE98E5822F6}" type="pres">
      <dgm:prSet presAssocID="{045634A0-A47B-4FC4-9BA6-43DF5D2CBFCF}" presName="compNode" presStyleCnt="0"/>
      <dgm:spPr/>
    </dgm:pt>
    <dgm:pt modelId="{4A8C9F52-0104-4E69-8DF3-6BDFF0C71D12}" type="pres">
      <dgm:prSet presAssocID="{045634A0-A47B-4FC4-9BA6-43DF5D2CBF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367723E-3F90-4B05-BC71-027F3F885D11}" type="pres">
      <dgm:prSet presAssocID="{045634A0-A47B-4FC4-9BA6-43DF5D2CBFCF}" presName="iconSpace" presStyleCnt="0"/>
      <dgm:spPr/>
    </dgm:pt>
    <dgm:pt modelId="{392F7516-3847-42E0-A509-A42DD5FB5BD2}" type="pres">
      <dgm:prSet presAssocID="{045634A0-A47B-4FC4-9BA6-43DF5D2CBFCF}" presName="parTx" presStyleLbl="revTx" presStyleIdx="2" presStyleCnt="8">
        <dgm:presLayoutVars>
          <dgm:chMax val="0"/>
          <dgm:chPref val="0"/>
        </dgm:presLayoutVars>
      </dgm:prSet>
      <dgm:spPr/>
    </dgm:pt>
    <dgm:pt modelId="{26F96C56-12A6-4CC2-93E6-BED78BE10136}" type="pres">
      <dgm:prSet presAssocID="{045634A0-A47B-4FC4-9BA6-43DF5D2CBFCF}" presName="txSpace" presStyleCnt="0"/>
      <dgm:spPr/>
    </dgm:pt>
    <dgm:pt modelId="{DC7BF6FA-0DD2-4E93-B8D2-4C519D0EF0B7}" type="pres">
      <dgm:prSet presAssocID="{045634A0-A47B-4FC4-9BA6-43DF5D2CBFCF}" presName="desTx" presStyleLbl="revTx" presStyleIdx="3" presStyleCnt="8">
        <dgm:presLayoutVars/>
      </dgm:prSet>
      <dgm:spPr/>
    </dgm:pt>
    <dgm:pt modelId="{90D863DB-0349-4830-AE2F-67F4886DFA66}" type="pres">
      <dgm:prSet presAssocID="{91E7F8DA-65D4-4E91-82AB-134794281B4F}" presName="sibTrans" presStyleCnt="0"/>
      <dgm:spPr/>
    </dgm:pt>
    <dgm:pt modelId="{2B179077-A17C-45AF-BEB3-E8C724E89ED3}" type="pres">
      <dgm:prSet presAssocID="{773B4855-7BDC-4E0B-92D5-D32BF7D52885}" presName="compNode" presStyleCnt="0"/>
      <dgm:spPr/>
    </dgm:pt>
    <dgm:pt modelId="{BB8A1E69-679D-4F8C-9C89-FE18FE30C58A}" type="pres">
      <dgm:prSet presAssocID="{773B4855-7BDC-4E0B-92D5-D32BF7D528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BBEDD4-861A-49D9-BD75-3A1A2C9A4ACD}" type="pres">
      <dgm:prSet presAssocID="{773B4855-7BDC-4E0B-92D5-D32BF7D52885}" presName="iconSpace" presStyleCnt="0"/>
      <dgm:spPr/>
    </dgm:pt>
    <dgm:pt modelId="{CE70D954-8ADE-4C4E-AF64-F59896D8A208}" type="pres">
      <dgm:prSet presAssocID="{773B4855-7BDC-4E0B-92D5-D32BF7D52885}" presName="parTx" presStyleLbl="revTx" presStyleIdx="4" presStyleCnt="8">
        <dgm:presLayoutVars>
          <dgm:chMax val="0"/>
          <dgm:chPref val="0"/>
        </dgm:presLayoutVars>
      </dgm:prSet>
      <dgm:spPr/>
    </dgm:pt>
    <dgm:pt modelId="{7EAAD216-6542-465D-8687-438F6CDEF040}" type="pres">
      <dgm:prSet presAssocID="{773B4855-7BDC-4E0B-92D5-D32BF7D52885}" presName="txSpace" presStyleCnt="0"/>
      <dgm:spPr/>
    </dgm:pt>
    <dgm:pt modelId="{8C35644A-D1E7-4BB2-80FD-2118A67D94E5}" type="pres">
      <dgm:prSet presAssocID="{773B4855-7BDC-4E0B-92D5-D32BF7D52885}" presName="desTx" presStyleLbl="revTx" presStyleIdx="5" presStyleCnt="8">
        <dgm:presLayoutVars/>
      </dgm:prSet>
      <dgm:spPr/>
    </dgm:pt>
    <dgm:pt modelId="{A7F08EEE-E4BF-495E-B1C2-F6F4F6F40CE7}" type="pres">
      <dgm:prSet presAssocID="{B59EB69E-9A9D-4C9D-A0A3-01B46836E547}" presName="sibTrans" presStyleCnt="0"/>
      <dgm:spPr/>
    </dgm:pt>
    <dgm:pt modelId="{068303D8-2CC1-4B3B-B8E0-3944CC6B89BA}" type="pres">
      <dgm:prSet presAssocID="{28F789E1-B141-48CB-9F1D-028CA066C320}" presName="compNode" presStyleCnt="0"/>
      <dgm:spPr/>
    </dgm:pt>
    <dgm:pt modelId="{FABD8934-5840-457B-BB6E-C262B30CD5E6}" type="pres">
      <dgm:prSet presAssocID="{28F789E1-B141-48CB-9F1D-028CA066C32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5F96E32-C98F-4F29-B9EC-F3363D4B9B0B}" type="pres">
      <dgm:prSet presAssocID="{28F789E1-B141-48CB-9F1D-028CA066C320}" presName="iconSpace" presStyleCnt="0"/>
      <dgm:spPr/>
    </dgm:pt>
    <dgm:pt modelId="{DFEAFA16-CC67-435F-9C8F-FC99938C5014}" type="pres">
      <dgm:prSet presAssocID="{28F789E1-B141-48CB-9F1D-028CA066C320}" presName="parTx" presStyleLbl="revTx" presStyleIdx="6" presStyleCnt="8">
        <dgm:presLayoutVars>
          <dgm:chMax val="0"/>
          <dgm:chPref val="0"/>
        </dgm:presLayoutVars>
      </dgm:prSet>
      <dgm:spPr/>
    </dgm:pt>
    <dgm:pt modelId="{9E80864A-10BA-433A-AA87-4932EDE14347}" type="pres">
      <dgm:prSet presAssocID="{28F789E1-B141-48CB-9F1D-028CA066C320}" presName="txSpace" presStyleCnt="0"/>
      <dgm:spPr/>
    </dgm:pt>
    <dgm:pt modelId="{53017C57-91CC-47FB-97EE-BEF193D8C1BF}" type="pres">
      <dgm:prSet presAssocID="{28F789E1-B141-48CB-9F1D-028CA066C320}" presName="desTx" presStyleLbl="revTx" presStyleIdx="7" presStyleCnt="8">
        <dgm:presLayoutVars/>
      </dgm:prSet>
      <dgm:spPr/>
    </dgm:pt>
  </dgm:ptLst>
  <dgm:cxnLst>
    <dgm:cxn modelId="{6748B55C-E99E-4085-88A1-CD37DD22FB4D}" type="presOf" srcId="{5EFCC097-D5C8-4682-937F-F72AB01C60BC}" destId="{5525F831-1B0A-4541-AC30-F0C18EC805CB}" srcOrd="0" destOrd="0" presId="urn:microsoft.com/office/officeart/2018/2/layout/IconLabelDescriptionList"/>
    <dgm:cxn modelId="{679A586A-B6CB-4EAA-99DD-EF018C9D8853}" srcId="{28F789E1-B141-48CB-9F1D-028CA066C320}" destId="{1A1C4F38-4530-4D17-8F62-824D2DBD95EE}" srcOrd="2" destOrd="0" parTransId="{8158B3D6-A8C6-4A9A-8373-57E3145F24C1}" sibTransId="{AA421DA7-F149-429D-B4C2-5F62E278861C}"/>
    <dgm:cxn modelId="{AD16EF4D-7EF2-4AC4-87B8-92C0AE0D80A5}" type="presOf" srcId="{045634A0-A47B-4FC4-9BA6-43DF5D2CBFCF}" destId="{392F7516-3847-42E0-A509-A42DD5FB5BD2}" srcOrd="0" destOrd="0" presId="urn:microsoft.com/office/officeart/2018/2/layout/IconLabelDescriptionList"/>
    <dgm:cxn modelId="{2CAF966E-1D1C-4F08-B171-45AA42235C48}" type="presOf" srcId="{1A1C4F38-4530-4D17-8F62-824D2DBD95EE}" destId="{53017C57-91CC-47FB-97EE-BEF193D8C1BF}" srcOrd="0" destOrd="2" presId="urn:microsoft.com/office/officeart/2018/2/layout/IconLabelDescriptionList"/>
    <dgm:cxn modelId="{0599984F-BD61-435C-B294-9CAC8382B728}" srcId="{5EFCC097-D5C8-4682-937F-F72AB01C60BC}" destId="{69522050-C5A8-4D9D-ACC1-E064D3AFAAE5}" srcOrd="0" destOrd="0" parTransId="{D4E99866-AD7A-4877-9245-63711F45D6A1}" sibTransId="{3308F934-B9B9-4110-A033-926A6D74AFF7}"/>
    <dgm:cxn modelId="{9AE50970-9B4D-4144-85C2-74A9E3C8B60A}" srcId="{28F789E1-B141-48CB-9F1D-028CA066C320}" destId="{220612C3-8B6A-4439-B4DF-9A0DC7BEB6AA}" srcOrd="1" destOrd="0" parTransId="{EC0A3AC1-215E-4234-8148-9CE44FBC0893}" sibTransId="{0936E32F-4BC4-4865-ABAD-B507ADD972B2}"/>
    <dgm:cxn modelId="{38ED5554-6A79-499F-9D4C-EEE629B4ACA1}" type="presOf" srcId="{773B4855-7BDC-4E0B-92D5-D32BF7D52885}" destId="{CE70D954-8ADE-4C4E-AF64-F59896D8A208}" srcOrd="0" destOrd="0" presId="urn:microsoft.com/office/officeart/2018/2/layout/IconLabelDescriptionList"/>
    <dgm:cxn modelId="{755D8076-779F-4FE8-A780-4C1960A84D50}" type="presOf" srcId="{28F789E1-B141-48CB-9F1D-028CA066C320}" destId="{DFEAFA16-CC67-435F-9C8F-FC99938C5014}" srcOrd="0" destOrd="0" presId="urn:microsoft.com/office/officeart/2018/2/layout/IconLabelDescriptionList"/>
    <dgm:cxn modelId="{7E935D8D-C96F-4303-ACDF-434E3B32D92F}" srcId="{5EFCC097-D5C8-4682-937F-F72AB01C60BC}" destId="{045634A0-A47B-4FC4-9BA6-43DF5D2CBFCF}" srcOrd="1" destOrd="0" parTransId="{18C38E3E-D78D-4DC7-9F9B-5D3648542510}" sibTransId="{91E7F8DA-65D4-4E91-82AB-134794281B4F}"/>
    <dgm:cxn modelId="{30DD919F-987F-4CD1-8F12-18B8CE783540}" srcId="{28F789E1-B141-48CB-9F1D-028CA066C320}" destId="{9076FE69-8C6F-4034-AB17-20590E743E3F}" srcOrd="0" destOrd="0" parTransId="{EB6DBCDF-7FAB-4134-A634-5824B4ADDA16}" sibTransId="{F7A0FB43-59DD-4530-9F1E-234FB559A9A3}"/>
    <dgm:cxn modelId="{52EFDF9F-97D5-4CCE-A49C-4C1316FAD781}" type="presOf" srcId="{69522050-C5A8-4D9D-ACC1-E064D3AFAAE5}" destId="{5612DBD1-14D0-430D-94E9-17A93FCF2768}" srcOrd="0" destOrd="0" presId="urn:microsoft.com/office/officeart/2018/2/layout/IconLabelDescriptionList"/>
    <dgm:cxn modelId="{47DC77AA-9E8C-41BA-A752-C0B02DFE1347}" srcId="{5EFCC097-D5C8-4682-937F-F72AB01C60BC}" destId="{28F789E1-B141-48CB-9F1D-028CA066C320}" srcOrd="3" destOrd="0" parTransId="{32BFCFC5-ACE8-423E-AAD7-73970DFD4C41}" sibTransId="{0FC88193-05B8-4A7E-9531-44D1F3706508}"/>
    <dgm:cxn modelId="{BA5541D2-8FAD-4646-8A9C-DB6145B5988B}" type="presOf" srcId="{9076FE69-8C6F-4034-AB17-20590E743E3F}" destId="{53017C57-91CC-47FB-97EE-BEF193D8C1BF}" srcOrd="0" destOrd="0" presId="urn:microsoft.com/office/officeart/2018/2/layout/IconLabelDescriptionList"/>
    <dgm:cxn modelId="{12FF55E4-6EF0-4239-98E3-56016DA3CC9B}" srcId="{5EFCC097-D5C8-4682-937F-F72AB01C60BC}" destId="{773B4855-7BDC-4E0B-92D5-D32BF7D52885}" srcOrd="2" destOrd="0" parTransId="{5D96E6B7-94DB-4471-BCFC-CE853126FF11}" sibTransId="{B59EB69E-9A9D-4C9D-A0A3-01B46836E547}"/>
    <dgm:cxn modelId="{FB9E9AF1-F091-4A0C-87F5-0BF9394AB43D}" type="presOf" srcId="{220612C3-8B6A-4439-B4DF-9A0DC7BEB6AA}" destId="{53017C57-91CC-47FB-97EE-BEF193D8C1BF}" srcOrd="0" destOrd="1" presId="urn:microsoft.com/office/officeart/2018/2/layout/IconLabelDescriptionList"/>
    <dgm:cxn modelId="{1A567F29-9FF3-42EE-9DDF-D0F45C94C43D}" type="presParOf" srcId="{5525F831-1B0A-4541-AC30-F0C18EC805CB}" destId="{BB796BDE-6A40-4C9A-8452-2E13785677E1}" srcOrd="0" destOrd="0" presId="urn:microsoft.com/office/officeart/2018/2/layout/IconLabelDescriptionList"/>
    <dgm:cxn modelId="{CC7DE6E3-4AF1-4630-9C7C-BAE71ED55A2C}" type="presParOf" srcId="{BB796BDE-6A40-4C9A-8452-2E13785677E1}" destId="{7154C4E7-F009-495A-8FEF-8F5CF07A8C00}" srcOrd="0" destOrd="0" presId="urn:microsoft.com/office/officeart/2018/2/layout/IconLabelDescriptionList"/>
    <dgm:cxn modelId="{52AEA7E0-7F00-48B9-95C7-74DAAD09B082}" type="presParOf" srcId="{BB796BDE-6A40-4C9A-8452-2E13785677E1}" destId="{0F216D06-EAE3-433E-B940-9611B85024FB}" srcOrd="1" destOrd="0" presId="urn:microsoft.com/office/officeart/2018/2/layout/IconLabelDescriptionList"/>
    <dgm:cxn modelId="{5671E8C4-27BB-4496-9A5C-A001E6F57E3E}" type="presParOf" srcId="{BB796BDE-6A40-4C9A-8452-2E13785677E1}" destId="{5612DBD1-14D0-430D-94E9-17A93FCF2768}" srcOrd="2" destOrd="0" presId="urn:microsoft.com/office/officeart/2018/2/layout/IconLabelDescriptionList"/>
    <dgm:cxn modelId="{E30A8FF9-D133-4D50-9912-62C97E1AD268}" type="presParOf" srcId="{BB796BDE-6A40-4C9A-8452-2E13785677E1}" destId="{AFC91BB3-F5C5-4DBB-B66C-46E5A993DA41}" srcOrd="3" destOrd="0" presId="urn:microsoft.com/office/officeart/2018/2/layout/IconLabelDescriptionList"/>
    <dgm:cxn modelId="{5864085D-40D0-4895-B990-96F17EC1B9B5}" type="presParOf" srcId="{BB796BDE-6A40-4C9A-8452-2E13785677E1}" destId="{30EB0FE4-87EE-4848-A800-8D0B74E4C4A5}" srcOrd="4" destOrd="0" presId="urn:microsoft.com/office/officeart/2018/2/layout/IconLabelDescriptionList"/>
    <dgm:cxn modelId="{17B991D8-881B-44B0-AFFA-6566F4872327}" type="presParOf" srcId="{5525F831-1B0A-4541-AC30-F0C18EC805CB}" destId="{30963AE2-DA61-4D22-9F67-E1B86D07DBEA}" srcOrd="1" destOrd="0" presId="urn:microsoft.com/office/officeart/2018/2/layout/IconLabelDescriptionList"/>
    <dgm:cxn modelId="{90A9A694-DFB0-46EA-938A-78D04391FD1F}" type="presParOf" srcId="{5525F831-1B0A-4541-AC30-F0C18EC805CB}" destId="{09940833-94BA-46B0-8681-3DE98E5822F6}" srcOrd="2" destOrd="0" presId="urn:microsoft.com/office/officeart/2018/2/layout/IconLabelDescriptionList"/>
    <dgm:cxn modelId="{05183159-07D0-4DFC-94CA-3CCBF216C85B}" type="presParOf" srcId="{09940833-94BA-46B0-8681-3DE98E5822F6}" destId="{4A8C9F52-0104-4E69-8DF3-6BDFF0C71D12}" srcOrd="0" destOrd="0" presId="urn:microsoft.com/office/officeart/2018/2/layout/IconLabelDescriptionList"/>
    <dgm:cxn modelId="{562AAA8C-5EDF-4C10-A8E4-E2AAE07355C0}" type="presParOf" srcId="{09940833-94BA-46B0-8681-3DE98E5822F6}" destId="{A367723E-3F90-4B05-BC71-027F3F885D11}" srcOrd="1" destOrd="0" presId="urn:microsoft.com/office/officeart/2018/2/layout/IconLabelDescriptionList"/>
    <dgm:cxn modelId="{C0CE690A-2E8A-4DD6-8F0E-CE65FD7486DA}" type="presParOf" srcId="{09940833-94BA-46B0-8681-3DE98E5822F6}" destId="{392F7516-3847-42E0-A509-A42DD5FB5BD2}" srcOrd="2" destOrd="0" presId="urn:microsoft.com/office/officeart/2018/2/layout/IconLabelDescriptionList"/>
    <dgm:cxn modelId="{44490421-68FD-4D73-B9BF-C16189F6CC5B}" type="presParOf" srcId="{09940833-94BA-46B0-8681-3DE98E5822F6}" destId="{26F96C56-12A6-4CC2-93E6-BED78BE10136}" srcOrd="3" destOrd="0" presId="urn:microsoft.com/office/officeart/2018/2/layout/IconLabelDescriptionList"/>
    <dgm:cxn modelId="{85DC0B97-CDFC-49D5-8CC9-0AFD2B8F9FAF}" type="presParOf" srcId="{09940833-94BA-46B0-8681-3DE98E5822F6}" destId="{DC7BF6FA-0DD2-4E93-B8D2-4C519D0EF0B7}" srcOrd="4" destOrd="0" presId="urn:microsoft.com/office/officeart/2018/2/layout/IconLabelDescriptionList"/>
    <dgm:cxn modelId="{CEA30591-E1D2-48DE-A79E-B5F37721150B}" type="presParOf" srcId="{5525F831-1B0A-4541-AC30-F0C18EC805CB}" destId="{90D863DB-0349-4830-AE2F-67F4886DFA66}" srcOrd="3" destOrd="0" presId="urn:microsoft.com/office/officeart/2018/2/layout/IconLabelDescriptionList"/>
    <dgm:cxn modelId="{273E45C2-6A38-4C14-BEDC-EA2B80E72B03}" type="presParOf" srcId="{5525F831-1B0A-4541-AC30-F0C18EC805CB}" destId="{2B179077-A17C-45AF-BEB3-E8C724E89ED3}" srcOrd="4" destOrd="0" presId="urn:microsoft.com/office/officeart/2018/2/layout/IconLabelDescriptionList"/>
    <dgm:cxn modelId="{2E7415A3-7AAE-4B36-A226-8AAF0B8A4B77}" type="presParOf" srcId="{2B179077-A17C-45AF-BEB3-E8C724E89ED3}" destId="{BB8A1E69-679D-4F8C-9C89-FE18FE30C58A}" srcOrd="0" destOrd="0" presId="urn:microsoft.com/office/officeart/2018/2/layout/IconLabelDescriptionList"/>
    <dgm:cxn modelId="{B0AE7FD0-5006-4505-93E6-0DF63DDB4553}" type="presParOf" srcId="{2B179077-A17C-45AF-BEB3-E8C724E89ED3}" destId="{99BBEDD4-861A-49D9-BD75-3A1A2C9A4ACD}" srcOrd="1" destOrd="0" presId="urn:microsoft.com/office/officeart/2018/2/layout/IconLabelDescriptionList"/>
    <dgm:cxn modelId="{54120AA6-7C49-42B6-93B3-F235C540024D}" type="presParOf" srcId="{2B179077-A17C-45AF-BEB3-E8C724E89ED3}" destId="{CE70D954-8ADE-4C4E-AF64-F59896D8A208}" srcOrd="2" destOrd="0" presId="urn:microsoft.com/office/officeart/2018/2/layout/IconLabelDescriptionList"/>
    <dgm:cxn modelId="{9519A852-3FC3-4DBB-A6BA-AA83DD70A88A}" type="presParOf" srcId="{2B179077-A17C-45AF-BEB3-E8C724E89ED3}" destId="{7EAAD216-6542-465D-8687-438F6CDEF040}" srcOrd="3" destOrd="0" presId="urn:microsoft.com/office/officeart/2018/2/layout/IconLabelDescriptionList"/>
    <dgm:cxn modelId="{A36217F6-18D5-46AE-9DA3-9A914F578FAB}" type="presParOf" srcId="{2B179077-A17C-45AF-BEB3-E8C724E89ED3}" destId="{8C35644A-D1E7-4BB2-80FD-2118A67D94E5}" srcOrd="4" destOrd="0" presId="urn:microsoft.com/office/officeart/2018/2/layout/IconLabelDescriptionList"/>
    <dgm:cxn modelId="{BCED2505-015B-4DD1-B0C3-6819F9622562}" type="presParOf" srcId="{5525F831-1B0A-4541-AC30-F0C18EC805CB}" destId="{A7F08EEE-E4BF-495E-B1C2-F6F4F6F40CE7}" srcOrd="5" destOrd="0" presId="urn:microsoft.com/office/officeart/2018/2/layout/IconLabelDescriptionList"/>
    <dgm:cxn modelId="{9B33FCDA-1CEF-4F76-AEB7-00447807C88E}" type="presParOf" srcId="{5525F831-1B0A-4541-AC30-F0C18EC805CB}" destId="{068303D8-2CC1-4B3B-B8E0-3944CC6B89BA}" srcOrd="6" destOrd="0" presId="urn:microsoft.com/office/officeart/2018/2/layout/IconLabelDescriptionList"/>
    <dgm:cxn modelId="{B96D58CE-C82C-4795-BE15-CB8F3A21FC6E}" type="presParOf" srcId="{068303D8-2CC1-4B3B-B8E0-3944CC6B89BA}" destId="{FABD8934-5840-457B-BB6E-C262B30CD5E6}" srcOrd="0" destOrd="0" presId="urn:microsoft.com/office/officeart/2018/2/layout/IconLabelDescriptionList"/>
    <dgm:cxn modelId="{D301A34C-E460-4958-A386-2822F090F6E6}" type="presParOf" srcId="{068303D8-2CC1-4B3B-B8E0-3944CC6B89BA}" destId="{05F96E32-C98F-4F29-B9EC-F3363D4B9B0B}" srcOrd="1" destOrd="0" presId="urn:microsoft.com/office/officeart/2018/2/layout/IconLabelDescriptionList"/>
    <dgm:cxn modelId="{56AA708B-ED6B-4792-8542-6E236130033F}" type="presParOf" srcId="{068303D8-2CC1-4B3B-B8E0-3944CC6B89BA}" destId="{DFEAFA16-CC67-435F-9C8F-FC99938C5014}" srcOrd="2" destOrd="0" presId="urn:microsoft.com/office/officeart/2018/2/layout/IconLabelDescriptionList"/>
    <dgm:cxn modelId="{6564BB82-1DA4-4AC0-B0AF-3D12E7E8E353}" type="presParOf" srcId="{068303D8-2CC1-4B3B-B8E0-3944CC6B89BA}" destId="{9E80864A-10BA-433A-AA87-4932EDE14347}" srcOrd="3" destOrd="0" presId="urn:microsoft.com/office/officeart/2018/2/layout/IconLabelDescriptionList"/>
    <dgm:cxn modelId="{5806B0E6-A40D-4995-9902-6A6943D484AE}" type="presParOf" srcId="{068303D8-2CC1-4B3B-B8E0-3944CC6B89BA}" destId="{53017C57-91CC-47FB-97EE-BEF193D8C1B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19AFAC-5E90-48B7-B195-83D43391DA0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71D195-C023-420E-86C4-C69771C5879C}">
      <dgm:prSet/>
      <dgm:spPr/>
      <dgm:t>
        <a:bodyPr/>
        <a:lstStyle/>
        <a:p>
          <a:r>
            <a:rPr lang="en-US"/>
            <a:t>Migrate to Agora Gateway and Cloud</a:t>
          </a:r>
        </a:p>
      </dgm:t>
    </dgm:pt>
    <dgm:pt modelId="{010510DF-3109-45AB-8592-A58094B82F42}" type="parTrans" cxnId="{E249CEAB-F20F-431A-A5B2-945E1D9A86EB}">
      <dgm:prSet/>
      <dgm:spPr/>
      <dgm:t>
        <a:bodyPr/>
        <a:lstStyle/>
        <a:p>
          <a:endParaRPr lang="en-US"/>
        </a:p>
      </dgm:t>
    </dgm:pt>
    <dgm:pt modelId="{709372D0-CAFC-4D3F-BE61-05E14C9F78CE}" type="sibTrans" cxnId="{E249CEAB-F20F-431A-A5B2-945E1D9A86E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BEE7B9B-F852-4E84-B42E-A04A12827B80}">
      <dgm:prSet/>
      <dgm:spPr/>
      <dgm:t>
        <a:bodyPr/>
        <a:lstStyle/>
        <a:p>
          <a:r>
            <a:rPr lang="en-US" dirty="0"/>
            <a:t>Select / Install  Sensor (HCTC)</a:t>
          </a:r>
        </a:p>
      </dgm:t>
    </dgm:pt>
    <dgm:pt modelId="{21DC0E5E-302F-479C-9180-B69A34CD5181}" type="parTrans" cxnId="{14B057A2-3943-4164-85FB-DE3F008711BF}">
      <dgm:prSet/>
      <dgm:spPr/>
      <dgm:t>
        <a:bodyPr/>
        <a:lstStyle/>
        <a:p>
          <a:endParaRPr lang="en-US"/>
        </a:p>
      </dgm:t>
    </dgm:pt>
    <dgm:pt modelId="{040E73EF-F118-4C61-B1BF-056B72FA30C3}" type="sibTrans" cxnId="{14B057A2-3943-4164-85FB-DE3F008711B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466A347-D96A-4D14-8F6D-B0D9B6B72C7B}">
      <dgm:prSet/>
      <dgm:spPr/>
      <dgm:t>
        <a:bodyPr/>
        <a:lstStyle/>
        <a:p>
          <a:r>
            <a:rPr lang="en-US" dirty="0"/>
            <a:t>Enable valve mapping on ValveCommander</a:t>
          </a:r>
        </a:p>
      </dgm:t>
    </dgm:pt>
    <dgm:pt modelId="{E32CB18F-2E66-4D56-832D-DAD82D0DE123}" type="parTrans" cxnId="{5FF97ADE-58E4-47C1-9997-10140AFEB78E}">
      <dgm:prSet/>
      <dgm:spPr/>
      <dgm:t>
        <a:bodyPr/>
        <a:lstStyle/>
        <a:p>
          <a:endParaRPr lang="en-US"/>
        </a:p>
      </dgm:t>
    </dgm:pt>
    <dgm:pt modelId="{FF9836C2-191A-4CB3-AB8F-6AC821D310B5}" type="sibTrans" cxnId="{5FF97ADE-58E4-47C1-9997-10140AFEB78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D72494B-9D5D-4437-821D-151847F1BD51}" type="pres">
      <dgm:prSet presAssocID="{1F19AFAC-5E90-48B7-B195-83D43391DA0B}" presName="Name0" presStyleCnt="0">
        <dgm:presLayoutVars>
          <dgm:animLvl val="lvl"/>
          <dgm:resizeHandles val="exact"/>
        </dgm:presLayoutVars>
      </dgm:prSet>
      <dgm:spPr/>
    </dgm:pt>
    <dgm:pt modelId="{A47B7DCE-64AF-4EF2-82BA-BD69E3E75988}" type="pres">
      <dgm:prSet presAssocID="{5C71D195-C023-420E-86C4-C69771C5879C}" presName="compositeNode" presStyleCnt="0">
        <dgm:presLayoutVars>
          <dgm:bulletEnabled val="1"/>
        </dgm:presLayoutVars>
      </dgm:prSet>
      <dgm:spPr/>
    </dgm:pt>
    <dgm:pt modelId="{422BCBC0-9785-4238-8FD2-6CE60A5F96E3}" type="pres">
      <dgm:prSet presAssocID="{5C71D195-C023-420E-86C4-C69771C5879C}" presName="bgRect" presStyleLbl="alignNode1" presStyleIdx="0" presStyleCnt="3"/>
      <dgm:spPr/>
    </dgm:pt>
    <dgm:pt modelId="{B63A3797-58BA-4D87-9951-314F63E0A4DA}" type="pres">
      <dgm:prSet presAssocID="{709372D0-CAFC-4D3F-BE61-05E14C9F78C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1DC3B4B0-4697-4865-8074-C1578B64A501}" type="pres">
      <dgm:prSet presAssocID="{5C71D195-C023-420E-86C4-C69771C5879C}" presName="nodeRect" presStyleLbl="alignNode1" presStyleIdx="0" presStyleCnt="3">
        <dgm:presLayoutVars>
          <dgm:bulletEnabled val="1"/>
        </dgm:presLayoutVars>
      </dgm:prSet>
      <dgm:spPr/>
    </dgm:pt>
    <dgm:pt modelId="{480F7153-6F6B-4050-AF48-191CDBCA8227}" type="pres">
      <dgm:prSet presAssocID="{709372D0-CAFC-4D3F-BE61-05E14C9F78CE}" presName="sibTrans" presStyleCnt="0"/>
      <dgm:spPr/>
    </dgm:pt>
    <dgm:pt modelId="{03C0B19E-C600-4469-BE52-0466CBC59F40}" type="pres">
      <dgm:prSet presAssocID="{5BEE7B9B-F852-4E84-B42E-A04A12827B80}" presName="compositeNode" presStyleCnt="0">
        <dgm:presLayoutVars>
          <dgm:bulletEnabled val="1"/>
        </dgm:presLayoutVars>
      </dgm:prSet>
      <dgm:spPr/>
    </dgm:pt>
    <dgm:pt modelId="{8387C46E-F1EC-4A25-9672-20D6A7F03F0F}" type="pres">
      <dgm:prSet presAssocID="{5BEE7B9B-F852-4E84-B42E-A04A12827B80}" presName="bgRect" presStyleLbl="alignNode1" presStyleIdx="1" presStyleCnt="3"/>
      <dgm:spPr/>
    </dgm:pt>
    <dgm:pt modelId="{074A61A5-7304-4E7D-823C-1F6C97E19C3A}" type="pres">
      <dgm:prSet presAssocID="{040E73EF-F118-4C61-B1BF-056B72FA30C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8AF64CB8-A3E7-40D7-BEAE-571EBADC0541}" type="pres">
      <dgm:prSet presAssocID="{5BEE7B9B-F852-4E84-B42E-A04A12827B80}" presName="nodeRect" presStyleLbl="alignNode1" presStyleIdx="1" presStyleCnt="3">
        <dgm:presLayoutVars>
          <dgm:bulletEnabled val="1"/>
        </dgm:presLayoutVars>
      </dgm:prSet>
      <dgm:spPr/>
    </dgm:pt>
    <dgm:pt modelId="{99D180F4-955B-4135-817C-A4E6CAB70CCC}" type="pres">
      <dgm:prSet presAssocID="{040E73EF-F118-4C61-B1BF-056B72FA30C3}" presName="sibTrans" presStyleCnt="0"/>
      <dgm:spPr/>
    </dgm:pt>
    <dgm:pt modelId="{A624AE2B-DC2A-4B69-8EA9-B844AD1618F4}" type="pres">
      <dgm:prSet presAssocID="{1466A347-D96A-4D14-8F6D-B0D9B6B72C7B}" presName="compositeNode" presStyleCnt="0">
        <dgm:presLayoutVars>
          <dgm:bulletEnabled val="1"/>
        </dgm:presLayoutVars>
      </dgm:prSet>
      <dgm:spPr/>
    </dgm:pt>
    <dgm:pt modelId="{D4359D0D-F592-4352-8082-E8B416939356}" type="pres">
      <dgm:prSet presAssocID="{1466A347-D96A-4D14-8F6D-B0D9B6B72C7B}" presName="bgRect" presStyleLbl="alignNode1" presStyleIdx="2" presStyleCnt="3"/>
      <dgm:spPr/>
    </dgm:pt>
    <dgm:pt modelId="{E9A82540-3C5C-4460-8DAE-095077184D7D}" type="pres">
      <dgm:prSet presAssocID="{FF9836C2-191A-4CB3-AB8F-6AC821D310B5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06AFC73-720F-472D-AB29-54FDC03C198B}" type="pres">
      <dgm:prSet presAssocID="{1466A347-D96A-4D14-8F6D-B0D9B6B72C7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0141923-9384-4344-A2BF-1E38D5AB9E95}" type="presOf" srcId="{5BEE7B9B-F852-4E84-B42E-A04A12827B80}" destId="{8387C46E-F1EC-4A25-9672-20D6A7F03F0F}" srcOrd="0" destOrd="0" presId="urn:microsoft.com/office/officeart/2016/7/layout/LinearBlockProcessNumbered"/>
    <dgm:cxn modelId="{F64F1B3A-C01E-4A93-B5B9-8C6D524407D8}" type="presOf" srcId="{FF9836C2-191A-4CB3-AB8F-6AC821D310B5}" destId="{E9A82540-3C5C-4460-8DAE-095077184D7D}" srcOrd="0" destOrd="0" presId="urn:microsoft.com/office/officeart/2016/7/layout/LinearBlockProcessNumbered"/>
    <dgm:cxn modelId="{07E2F07B-9616-4702-B018-7E9CDB1A104F}" type="presOf" srcId="{040E73EF-F118-4C61-B1BF-056B72FA30C3}" destId="{074A61A5-7304-4E7D-823C-1F6C97E19C3A}" srcOrd="0" destOrd="0" presId="urn:microsoft.com/office/officeart/2016/7/layout/LinearBlockProcessNumbered"/>
    <dgm:cxn modelId="{7B5DA58F-3E97-4651-A794-D0BBF57425E2}" type="presOf" srcId="{5BEE7B9B-F852-4E84-B42E-A04A12827B80}" destId="{8AF64CB8-A3E7-40D7-BEAE-571EBADC0541}" srcOrd="1" destOrd="0" presId="urn:microsoft.com/office/officeart/2016/7/layout/LinearBlockProcessNumbered"/>
    <dgm:cxn modelId="{3EDBAA95-A0D4-4F92-9F0C-D159C27AB40A}" type="presOf" srcId="{709372D0-CAFC-4D3F-BE61-05E14C9F78CE}" destId="{B63A3797-58BA-4D87-9951-314F63E0A4DA}" srcOrd="0" destOrd="0" presId="urn:microsoft.com/office/officeart/2016/7/layout/LinearBlockProcessNumbered"/>
    <dgm:cxn modelId="{14B057A2-3943-4164-85FB-DE3F008711BF}" srcId="{1F19AFAC-5E90-48B7-B195-83D43391DA0B}" destId="{5BEE7B9B-F852-4E84-B42E-A04A12827B80}" srcOrd="1" destOrd="0" parTransId="{21DC0E5E-302F-479C-9180-B69A34CD5181}" sibTransId="{040E73EF-F118-4C61-B1BF-056B72FA30C3}"/>
    <dgm:cxn modelId="{E249CEAB-F20F-431A-A5B2-945E1D9A86EB}" srcId="{1F19AFAC-5E90-48B7-B195-83D43391DA0B}" destId="{5C71D195-C023-420E-86C4-C69771C5879C}" srcOrd="0" destOrd="0" parTransId="{010510DF-3109-45AB-8592-A58094B82F42}" sibTransId="{709372D0-CAFC-4D3F-BE61-05E14C9F78CE}"/>
    <dgm:cxn modelId="{1834F9AF-1232-4B15-BDD8-430CBE05D807}" type="presOf" srcId="{1466A347-D96A-4D14-8F6D-B0D9B6B72C7B}" destId="{006AFC73-720F-472D-AB29-54FDC03C198B}" srcOrd="1" destOrd="0" presId="urn:microsoft.com/office/officeart/2016/7/layout/LinearBlockProcessNumbered"/>
    <dgm:cxn modelId="{ECE7C6B7-04D7-45F6-A3BE-3DC1E29922F8}" type="presOf" srcId="{5C71D195-C023-420E-86C4-C69771C5879C}" destId="{422BCBC0-9785-4238-8FD2-6CE60A5F96E3}" srcOrd="0" destOrd="0" presId="urn:microsoft.com/office/officeart/2016/7/layout/LinearBlockProcessNumbered"/>
    <dgm:cxn modelId="{FA297BC2-7A31-435C-97B0-2A0F64213BC2}" type="presOf" srcId="{1F19AFAC-5E90-48B7-B195-83D43391DA0B}" destId="{7D72494B-9D5D-4437-821D-151847F1BD51}" srcOrd="0" destOrd="0" presId="urn:microsoft.com/office/officeart/2016/7/layout/LinearBlockProcessNumbered"/>
    <dgm:cxn modelId="{70572DCD-0C3F-4F86-9DFF-422D213757F7}" type="presOf" srcId="{5C71D195-C023-420E-86C4-C69771C5879C}" destId="{1DC3B4B0-4697-4865-8074-C1578B64A501}" srcOrd="1" destOrd="0" presId="urn:microsoft.com/office/officeart/2016/7/layout/LinearBlockProcessNumbered"/>
    <dgm:cxn modelId="{4761E7D8-556B-46D4-A7C8-946CB2ED5DA2}" type="presOf" srcId="{1466A347-D96A-4D14-8F6D-B0D9B6B72C7B}" destId="{D4359D0D-F592-4352-8082-E8B416939356}" srcOrd="0" destOrd="0" presId="urn:microsoft.com/office/officeart/2016/7/layout/LinearBlockProcessNumbered"/>
    <dgm:cxn modelId="{5FF97ADE-58E4-47C1-9997-10140AFEB78E}" srcId="{1F19AFAC-5E90-48B7-B195-83D43391DA0B}" destId="{1466A347-D96A-4D14-8F6D-B0D9B6B72C7B}" srcOrd="2" destOrd="0" parTransId="{E32CB18F-2E66-4D56-832D-DAD82D0DE123}" sibTransId="{FF9836C2-191A-4CB3-AB8F-6AC821D310B5}"/>
    <dgm:cxn modelId="{804686F7-4056-41CB-9B57-36B08F8B1B6D}" type="presParOf" srcId="{7D72494B-9D5D-4437-821D-151847F1BD51}" destId="{A47B7DCE-64AF-4EF2-82BA-BD69E3E75988}" srcOrd="0" destOrd="0" presId="urn:microsoft.com/office/officeart/2016/7/layout/LinearBlockProcessNumbered"/>
    <dgm:cxn modelId="{E431FF71-7B91-4A71-831F-C633D0AFA4DC}" type="presParOf" srcId="{A47B7DCE-64AF-4EF2-82BA-BD69E3E75988}" destId="{422BCBC0-9785-4238-8FD2-6CE60A5F96E3}" srcOrd="0" destOrd="0" presId="urn:microsoft.com/office/officeart/2016/7/layout/LinearBlockProcessNumbered"/>
    <dgm:cxn modelId="{C996C8E0-D984-4095-8B7D-C75737435B3C}" type="presParOf" srcId="{A47B7DCE-64AF-4EF2-82BA-BD69E3E75988}" destId="{B63A3797-58BA-4D87-9951-314F63E0A4DA}" srcOrd="1" destOrd="0" presId="urn:microsoft.com/office/officeart/2016/7/layout/LinearBlockProcessNumbered"/>
    <dgm:cxn modelId="{A3ECF8FA-6394-4F9F-8C45-BEB1745362EE}" type="presParOf" srcId="{A47B7DCE-64AF-4EF2-82BA-BD69E3E75988}" destId="{1DC3B4B0-4697-4865-8074-C1578B64A501}" srcOrd="2" destOrd="0" presId="urn:microsoft.com/office/officeart/2016/7/layout/LinearBlockProcessNumbered"/>
    <dgm:cxn modelId="{2F953DB5-CC90-4ADD-8624-E428D2508646}" type="presParOf" srcId="{7D72494B-9D5D-4437-821D-151847F1BD51}" destId="{480F7153-6F6B-4050-AF48-191CDBCA8227}" srcOrd="1" destOrd="0" presId="urn:microsoft.com/office/officeart/2016/7/layout/LinearBlockProcessNumbered"/>
    <dgm:cxn modelId="{EE5A7B7C-8D56-4FC1-ABA2-485DD79A3117}" type="presParOf" srcId="{7D72494B-9D5D-4437-821D-151847F1BD51}" destId="{03C0B19E-C600-4469-BE52-0466CBC59F40}" srcOrd="2" destOrd="0" presId="urn:microsoft.com/office/officeart/2016/7/layout/LinearBlockProcessNumbered"/>
    <dgm:cxn modelId="{33F929EF-7A97-4FA2-B080-BB2BD3069A6A}" type="presParOf" srcId="{03C0B19E-C600-4469-BE52-0466CBC59F40}" destId="{8387C46E-F1EC-4A25-9672-20D6A7F03F0F}" srcOrd="0" destOrd="0" presId="urn:microsoft.com/office/officeart/2016/7/layout/LinearBlockProcessNumbered"/>
    <dgm:cxn modelId="{B9F3C89E-E3E4-415B-BF12-B96C47071F73}" type="presParOf" srcId="{03C0B19E-C600-4469-BE52-0466CBC59F40}" destId="{074A61A5-7304-4E7D-823C-1F6C97E19C3A}" srcOrd="1" destOrd="0" presId="urn:microsoft.com/office/officeart/2016/7/layout/LinearBlockProcessNumbered"/>
    <dgm:cxn modelId="{825E73C4-342F-4295-8F6E-E92832D60337}" type="presParOf" srcId="{03C0B19E-C600-4469-BE52-0466CBC59F40}" destId="{8AF64CB8-A3E7-40D7-BEAE-571EBADC0541}" srcOrd="2" destOrd="0" presId="urn:microsoft.com/office/officeart/2016/7/layout/LinearBlockProcessNumbered"/>
    <dgm:cxn modelId="{F42FA62E-53B5-44B7-AEAC-E0215E4BAD57}" type="presParOf" srcId="{7D72494B-9D5D-4437-821D-151847F1BD51}" destId="{99D180F4-955B-4135-817C-A4E6CAB70CCC}" srcOrd="3" destOrd="0" presId="urn:microsoft.com/office/officeart/2016/7/layout/LinearBlockProcessNumbered"/>
    <dgm:cxn modelId="{79697ADB-5980-41C8-A365-55E420644404}" type="presParOf" srcId="{7D72494B-9D5D-4437-821D-151847F1BD51}" destId="{A624AE2B-DC2A-4B69-8EA9-B844AD1618F4}" srcOrd="4" destOrd="0" presId="urn:microsoft.com/office/officeart/2016/7/layout/LinearBlockProcessNumbered"/>
    <dgm:cxn modelId="{D88A2045-E26B-4BB1-AB44-BD89FC54B6D2}" type="presParOf" srcId="{A624AE2B-DC2A-4B69-8EA9-B844AD1618F4}" destId="{D4359D0D-F592-4352-8082-E8B416939356}" srcOrd="0" destOrd="0" presId="urn:microsoft.com/office/officeart/2016/7/layout/LinearBlockProcessNumbered"/>
    <dgm:cxn modelId="{0C553069-796E-44A8-9D79-4508A1682D01}" type="presParOf" srcId="{A624AE2B-DC2A-4B69-8EA9-B844AD1618F4}" destId="{E9A82540-3C5C-4460-8DAE-095077184D7D}" srcOrd="1" destOrd="0" presId="urn:microsoft.com/office/officeart/2016/7/layout/LinearBlockProcessNumbered"/>
    <dgm:cxn modelId="{B750DE16-03CA-4C7E-B501-9C3C008CEC84}" type="presParOf" srcId="{A624AE2B-DC2A-4B69-8EA9-B844AD1618F4}" destId="{006AFC73-720F-472D-AB29-54FDC03C198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4C4E7-F009-495A-8FEF-8F5CF07A8C00}">
      <dsp:nvSpPr>
        <dsp:cNvPr id="0" name=""/>
        <dsp:cNvSpPr/>
      </dsp:nvSpPr>
      <dsp:spPr>
        <a:xfrm>
          <a:off x="4219" y="1037862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2DBD1-14D0-430D-94E9-17A93FCF2768}">
      <dsp:nvSpPr>
        <dsp:cNvPr id="0" name=""/>
        <dsp:cNvSpPr/>
      </dsp:nvSpPr>
      <dsp:spPr>
        <a:xfrm>
          <a:off x="4219" y="1973490"/>
          <a:ext cx="2413125" cy="39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Track valve </a:t>
          </a:r>
          <a:r>
            <a:rPr lang="en-US" sz="1400" b="1" u="sng" kern="1200" dirty="0"/>
            <a:t>historic data</a:t>
          </a:r>
          <a:r>
            <a:rPr lang="en-US" sz="1400" kern="1200" dirty="0"/>
            <a:t> and pattern recognition</a:t>
          </a:r>
        </a:p>
      </dsp:txBody>
      <dsp:txXfrm>
        <a:off x="4219" y="1973490"/>
        <a:ext cx="2413125" cy="395903"/>
      </dsp:txXfrm>
    </dsp:sp>
    <dsp:sp modelId="{30EB0FE4-87EE-4848-A800-8D0B74E4C4A5}">
      <dsp:nvSpPr>
        <dsp:cNvPr id="0" name=""/>
        <dsp:cNvSpPr/>
      </dsp:nvSpPr>
      <dsp:spPr>
        <a:xfrm>
          <a:off x="4219" y="2411735"/>
          <a:ext cx="2413125" cy="743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C9F52-0104-4E69-8DF3-6BDFF0C71D12}">
      <dsp:nvSpPr>
        <dsp:cNvPr id="0" name=""/>
        <dsp:cNvSpPr/>
      </dsp:nvSpPr>
      <dsp:spPr>
        <a:xfrm>
          <a:off x="2839641" y="1037862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F7516-3847-42E0-A509-A42DD5FB5BD2}">
      <dsp:nvSpPr>
        <dsp:cNvPr id="0" name=""/>
        <dsp:cNvSpPr/>
      </dsp:nvSpPr>
      <dsp:spPr>
        <a:xfrm>
          <a:off x="2839641" y="1973490"/>
          <a:ext cx="2413125" cy="39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u="sng" kern="1200" dirty="0"/>
            <a:t>Valve mapping</a:t>
          </a:r>
          <a:r>
            <a:rPr lang="en-US" sz="1400" b="1" kern="1200" dirty="0"/>
            <a:t> </a:t>
          </a:r>
          <a:r>
            <a:rPr lang="en-US" sz="1400" kern="1200" dirty="0"/>
            <a:t>when building </a:t>
          </a:r>
          <a:r>
            <a:rPr lang="en-US" sz="1400" kern="1200" dirty="0">
              <a:latin typeface="Calibri Light" panose="020F0302020204030204"/>
            </a:rPr>
            <a:t>Valve Commander</a:t>
          </a:r>
          <a:r>
            <a:rPr lang="en-US" sz="1400" kern="1200" dirty="0"/>
            <a:t> trees (RFID)</a:t>
          </a:r>
        </a:p>
      </dsp:txBody>
      <dsp:txXfrm>
        <a:off x="2839641" y="1973490"/>
        <a:ext cx="2413125" cy="395903"/>
      </dsp:txXfrm>
    </dsp:sp>
    <dsp:sp modelId="{DC7BF6FA-0DD2-4E93-B8D2-4C519D0EF0B7}">
      <dsp:nvSpPr>
        <dsp:cNvPr id="0" name=""/>
        <dsp:cNvSpPr/>
      </dsp:nvSpPr>
      <dsp:spPr>
        <a:xfrm>
          <a:off x="2839641" y="2411735"/>
          <a:ext cx="2413125" cy="743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A1E69-679D-4F8C-9C89-FE18FE30C58A}">
      <dsp:nvSpPr>
        <dsp:cNvPr id="0" name=""/>
        <dsp:cNvSpPr/>
      </dsp:nvSpPr>
      <dsp:spPr>
        <a:xfrm>
          <a:off x="5675062" y="1037862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0D954-8ADE-4C4E-AF64-F59896D8A208}">
      <dsp:nvSpPr>
        <dsp:cNvPr id="0" name=""/>
        <dsp:cNvSpPr/>
      </dsp:nvSpPr>
      <dsp:spPr>
        <a:xfrm>
          <a:off x="5675062" y="1973490"/>
          <a:ext cx="2413125" cy="39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Capture </a:t>
          </a:r>
          <a:r>
            <a:rPr lang="en-US" sz="1400" b="1" u="sng" kern="1200" dirty="0"/>
            <a:t>accurate</a:t>
          </a:r>
          <a:r>
            <a:rPr lang="en-US" sz="1400" kern="1200" dirty="0"/>
            <a:t> grease consumption with barrel sensor</a:t>
          </a:r>
        </a:p>
      </dsp:txBody>
      <dsp:txXfrm>
        <a:off x="5675062" y="1973490"/>
        <a:ext cx="2413125" cy="395903"/>
      </dsp:txXfrm>
    </dsp:sp>
    <dsp:sp modelId="{8C35644A-D1E7-4BB2-80FD-2118A67D94E5}">
      <dsp:nvSpPr>
        <dsp:cNvPr id="0" name=""/>
        <dsp:cNvSpPr/>
      </dsp:nvSpPr>
      <dsp:spPr>
        <a:xfrm>
          <a:off x="5675062" y="2411735"/>
          <a:ext cx="2413125" cy="743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D8934-5840-457B-BB6E-C262B30CD5E6}">
      <dsp:nvSpPr>
        <dsp:cNvPr id="0" name=""/>
        <dsp:cNvSpPr/>
      </dsp:nvSpPr>
      <dsp:spPr>
        <a:xfrm>
          <a:off x="8510484" y="1037862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AFA16-CC67-435F-9C8F-FC99938C5014}">
      <dsp:nvSpPr>
        <dsp:cNvPr id="0" name=""/>
        <dsp:cNvSpPr/>
      </dsp:nvSpPr>
      <dsp:spPr>
        <a:xfrm>
          <a:off x="8510484" y="1973490"/>
          <a:ext cx="2413125" cy="39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Data backed </a:t>
          </a:r>
          <a:r>
            <a:rPr lang="en-US" sz="1400" b="1" u="sng" kern="1200" dirty="0"/>
            <a:t>downtime prevention</a:t>
          </a:r>
          <a:endParaRPr lang="en-US" sz="1400" u="sng" kern="1200" dirty="0"/>
        </a:p>
      </dsp:txBody>
      <dsp:txXfrm>
        <a:off x="8510484" y="1973490"/>
        <a:ext cx="2413125" cy="395903"/>
      </dsp:txXfrm>
    </dsp:sp>
    <dsp:sp modelId="{53017C57-91CC-47FB-97EE-BEF193D8C1BF}">
      <dsp:nvSpPr>
        <dsp:cNvPr id="0" name=""/>
        <dsp:cNvSpPr/>
      </dsp:nvSpPr>
      <dsp:spPr>
        <a:xfrm>
          <a:off x="8510484" y="2411735"/>
          <a:ext cx="2413125" cy="743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Predictive valve maintenance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Early spill detection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Easier grease barrel change</a:t>
          </a:r>
        </a:p>
      </dsp:txBody>
      <dsp:txXfrm>
        <a:off x="8510484" y="2411735"/>
        <a:ext cx="2413125" cy="743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BCBC0-9785-4238-8FD2-6CE60A5F96E3}">
      <dsp:nvSpPr>
        <dsp:cNvPr id="0" name=""/>
        <dsp:cNvSpPr/>
      </dsp:nvSpPr>
      <dsp:spPr>
        <a:xfrm>
          <a:off x="853" y="0"/>
          <a:ext cx="3457633" cy="3610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Migrate to Agora Gateway and Cloud</a:t>
          </a:r>
        </a:p>
      </dsp:txBody>
      <dsp:txXfrm>
        <a:off x="853" y="1444032"/>
        <a:ext cx="3457633" cy="2166049"/>
      </dsp:txXfrm>
    </dsp:sp>
    <dsp:sp modelId="{B63A3797-58BA-4D87-9951-314F63E0A4DA}">
      <dsp:nvSpPr>
        <dsp:cNvPr id="0" name=""/>
        <dsp:cNvSpPr/>
      </dsp:nvSpPr>
      <dsp:spPr>
        <a:xfrm>
          <a:off x="853" y="0"/>
          <a:ext cx="3457633" cy="144403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0"/>
        <a:ext cx="3457633" cy="1444032"/>
      </dsp:txXfrm>
    </dsp:sp>
    <dsp:sp modelId="{8387C46E-F1EC-4A25-9672-20D6A7F03F0F}">
      <dsp:nvSpPr>
        <dsp:cNvPr id="0" name=""/>
        <dsp:cNvSpPr/>
      </dsp:nvSpPr>
      <dsp:spPr>
        <a:xfrm>
          <a:off x="3735097" y="0"/>
          <a:ext cx="3457633" cy="3610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Select / Install  Sensor (HCTC)</a:t>
          </a:r>
        </a:p>
      </dsp:txBody>
      <dsp:txXfrm>
        <a:off x="3735097" y="1444032"/>
        <a:ext cx="3457633" cy="2166049"/>
      </dsp:txXfrm>
    </dsp:sp>
    <dsp:sp modelId="{074A61A5-7304-4E7D-823C-1F6C97E19C3A}">
      <dsp:nvSpPr>
        <dsp:cNvPr id="0" name=""/>
        <dsp:cNvSpPr/>
      </dsp:nvSpPr>
      <dsp:spPr>
        <a:xfrm>
          <a:off x="3735097" y="0"/>
          <a:ext cx="3457633" cy="144403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0"/>
        <a:ext cx="3457633" cy="1444032"/>
      </dsp:txXfrm>
    </dsp:sp>
    <dsp:sp modelId="{D4359D0D-F592-4352-8082-E8B416939356}">
      <dsp:nvSpPr>
        <dsp:cNvPr id="0" name=""/>
        <dsp:cNvSpPr/>
      </dsp:nvSpPr>
      <dsp:spPr>
        <a:xfrm>
          <a:off x="7469341" y="0"/>
          <a:ext cx="3457633" cy="3610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Enable valve mapping on ValveCommander</a:t>
          </a:r>
        </a:p>
      </dsp:txBody>
      <dsp:txXfrm>
        <a:off x="7469341" y="1444032"/>
        <a:ext cx="3457633" cy="2166049"/>
      </dsp:txXfrm>
    </dsp:sp>
    <dsp:sp modelId="{E9A82540-3C5C-4460-8DAE-095077184D7D}">
      <dsp:nvSpPr>
        <dsp:cNvPr id="0" name=""/>
        <dsp:cNvSpPr/>
      </dsp:nvSpPr>
      <dsp:spPr>
        <a:xfrm>
          <a:off x="7469341" y="0"/>
          <a:ext cx="3457633" cy="144403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0"/>
        <a:ext cx="3457633" cy="1444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E26D-04C0-845C-0713-FDD63BA8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539CA-43A1-EF51-9677-35614F581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90EF4-CC32-44EE-2D98-D7F30EEA6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5C29C-765B-93C3-1647-5EB72ECA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84618-519D-7A36-CD08-C97C02A7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0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2427-DC14-7EA9-2B4C-9F5D06E3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5B7EF-87BF-A1E4-6721-5AC459B3D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A8E2B-FAFF-2BE1-0048-9DAC5E2D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AD2B6-8042-B945-DF95-5935D5E4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2A9A-B4E4-5BD2-907E-402BEB3A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7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C8FB5-0348-B0F1-E57F-7F4D8A5241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5CE41-8E3B-8BEB-CF61-99767DE32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91F3D-090E-2AEB-0F52-EC2A7A0C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05FE4-7A56-B75B-6F8F-D9C6EC54E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75E1-C00C-8EB7-FA98-85BB74DC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0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31ED342-3D5F-E744-5C02-ED60F13F3A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889612"/>
            <a:ext cx="12192000" cy="2968388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GB" dirty="0"/>
              <a:t>After inserting right click on the image and send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AA187-7FD8-73C7-34D6-69957B16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975334"/>
            <a:ext cx="9144000" cy="3439236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83F86-FA67-F19E-EBB4-28767A4DD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909954"/>
            <a:ext cx="9144000" cy="276999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F554C-1119-C2B8-154F-A19CC55C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190607"/>
            <a:ext cx="274320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166A59-25A3-3A00-7289-60767DE59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4764" y="204120"/>
            <a:ext cx="1240572" cy="8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31ED342-3D5F-E744-5C02-ED60F13F3A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889612"/>
            <a:ext cx="12192000" cy="2968388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GB" dirty="0"/>
              <a:t>After inserting right click on the image and send to back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AA187-7FD8-73C7-34D6-69957B161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975334"/>
            <a:ext cx="9144000" cy="3439236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83F86-FA67-F19E-EBB4-28767A4DD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909954"/>
            <a:ext cx="9144000" cy="276999"/>
          </a:xfr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F554C-1119-C2B8-154F-A19CC55C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190607"/>
            <a:ext cx="274320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C1A5716-3608-4053-4CC8-84BF92B5D6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4764" y="204120"/>
            <a:ext cx="1240572" cy="8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7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217D-3657-BE44-DA54-D0D6B034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E143-D5DE-9C03-0E44-424C3AE24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76420-9D76-7AB8-824C-DEF0B227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BA703-29BE-548C-5B58-DB2435F9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20422-3E1A-27E3-B26F-CDE8D553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0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9800-F72F-4C00-8E4C-883EDC17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9AA42-4C68-A669-8C99-001DF1004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FBD68-32D0-D583-20B3-068D903ED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6F8B4-98A9-FA4D-9E42-19335658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CFB3A-2EE4-AFC0-0096-3D00908A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53DF-8F77-63F6-E0C0-7B696349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E34D5-15C5-D23B-F09A-3DFA8AC61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686B6-E711-2126-596C-285424CDB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90BBF-5BB0-35EA-4C24-533114C6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39D7E-15EA-2227-DF9A-A89E99C9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A90B7-3DD2-5C59-0389-9FA6997C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83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D280-124E-5CFA-B4A6-2AF88CE8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9D0FB-B3B2-64F4-81A6-59220F6CC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93321-5271-E442-D5EA-5431948C4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BC654-3246-7C7F-8CA5-29857EEC7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785F4-FD3A-C7CF-128D-A09DD6BC35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586F41-9EDA-1783-E6B8-AAEF065C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84D22E-1FE0-97C1-6374-96C39BE7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DC321-50EE-C3BE-142D-1D1A3BA2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78F64-439A-5B6E-489B-C1F60589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6C7B8-D1FB-E48A-165E-880F22EC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1A207-CA54-0853-6E60-9B7339EA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88D13-1482-2804-486D-BBE63206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2B49F-9BCD-BBC7-7750-D4D5E630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CB773-802A-0819-24BA-A067789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91A4F-09FC-2825-05A3-2188E441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3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9196-FEC9-3B64-F363-6F2FFB9F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EE53C-9916-5D8D-64AE-62CD69E10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48123-9067-AA5D-966D-7ED64AE42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219D9-CED2-A64E-5DBA-1814B159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6152C-F20F-9861-D0F4-59AB98A4E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05878-BA21-88E0-4091-6638F379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1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7E6B-DA9C-8AD7-C488-A269F39AC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07D898-5D08-D000-377D-FDB017A8A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DCD83-0A6C-F917-6CC6-0C2B0D2B5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F980D-1A9D-6071-C287-70C6415BB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A1CFF-3A5F-0749-E256-57C2503A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46CB4-7F50-0882-6EC1-CD2A3B08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2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90E314-4418-18F8-D5BD-A6E2ADD6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67508-66CC-385F-979B-4A23314D6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0885-E060-D88D-8BD1-A17D7F58C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8D564-1908-4877-AFE7-B0599B3D7B3F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7E453-6E4D-DE63-2E21-3FF00E165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B7209-893F-94DA-BC22-F915C2055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7ECB7-B5C1-4D69-ADC2-5BA283F0E0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B2D81-2DED-9C56-1433-D26D5E381A5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4662" y="6642100"/>
            <a:ext cx="611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SLB-Private</a:t>
            </a:r>
          </a:p>
        </p:txBody>
      </p:sp>
    </p:spTree>
    <p:extLst>
      <p:ext uri="{BB962C8B-B14F-4D97-AF65-F5344CB8AC3E}">
        <p14:creationId xmlns:p14="http://schemas.microsoft.com/office/powerpoint/2010/main" val="16988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4.xml"/><Relationship Id="rId18" Type="http://schemas.openxmlformats.org/officeDocument/2006/relationships/slide" Target="slide9.xml"/><Relationship Id="rId3" Type="http://schemas.openxmlformats.org/officeDocument/2006/relationships/image" Target="../media/image7.png"/><Relationship Id="rId21" Type="http://schemas.openxmlformats.org/officeDocument/2006/relationships/slide" Target="slide12.xml"/><Relationship Id="rId7" Type="http://schemas.openxmlformats.org/officeDocument/2006/relationships/image" Target="../media/image11.png"/><Relationship Id="rId12" Type="http://schemas.openxmlformats.org/officeDocument/2006/relationships/slide" Target="slide3.xml"/><Relationship Id="rId17" Type="http://schemas.openxmlformats.org/officeDocument/2006/relationships/slide" Target="slide8.xml"/><Relationship Id="rId2" Type="http://schemas.openxmlformats.org/officeDocument/2006/relationships/image" Target="../media/image6.png"/><Relationship Id="rId16" Type="http://schemas.openxmlformats.org/officeDocument/2006/relationships/slide" Target="slide7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slide" Target="slide6.xml"/><Relationship Id="rId10" Type="http://schemas.openxmlformats.org/officeDocument/2006/relationships/image" Target="../media/image14.png"/><Relationship Id="rId19" Type="http://schemas.openxmlformats.org/officeDocument/2006/relationships/slide" Target="slide10.xml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8D6C-3E06-1584-C6DB-CF71E4138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404" y="939800"/>
            <a:ext cx="9084450" cy="4978400"/>
          </a:xfrm>
        </p:spPr>
        <p:txBody>
          <a:bodyPr/>
          <a:lstStyle/>
          <a:p>
            <a:r>
              <a:rPr lang="en-US" sz="6000" noProof="0" dirty="0">
                <a:latin typeface="SLB Sans Medium"/>
              </a:rPr>
              <a:t>Valve Health Tracker</a:t>
            </a:r>
            <a:br>
              <a:rPr lang="en-US" sz="7200" noProof="0" dirty="0">
                <a:latin typeface="SLB Sans Medium" panose="02000503040000020004" pitchFamily="50" charset="0"/>
              </a:rPr>
            </a:br>
            <a:br>
              <a:rPr lang="en-US" sz="7200" noProof="0" dirty="0">
                <a:latin typeface="SLB Sans Medium" panose="02000503040000020004" pitchFamily="50" charset="0"/>
              </a:rPr>
            </a:br>
            <a:r>
              <a:rPr lang="en-US" sz="1800" noProof="0" dirty="0">
                <a:latin typeface="SLB Sans Book"/>
              </a:rPr>
              <a:t>Corey Ray</a:t>
            </a:r>
            <a:br>
              <a:rPr lang="en-US" sz="1800" noProof="0" dirty="0">
                <a:latin typeface="SLB Sans Book" panose="02000503040000020004" pitchFamily="50" charset="0"/>
              </a:rPr>
            </a:br>
            <a:r>
              <a:rPr lang="en-US" sz="1800" noProof="0" dirty="0">
                <a:latin typeface="SLB Sans Book"/>
              </a:rPr>
              <a:t>Devi Sai Shreyas Yakama</a:t>
            </a:r>
            <a:br>
              <a:rPr lang="en-US" sz="1800" noProof="0" dirty="0">
                <a:latin typeface="SLB Sans Book" panose="02000503040000020004" pitchFamily="50" charset="0"/>
              </a:rPr>
            </a:br>
            <a:r>
              <a:rPr lang="en-US" sz="1800" noProof="0" dirty="0">
                <a:latin typeface="SLB Sans Book"/>
              </a:rPr>
              <a:t>Diego Garziera Volpato</a:t>
            </a:r>
            <a:br>
              <a:rPr lang="en-US" sz="2800" noProof="0" dirty="0">
                <a:latin typeface="SLB Sans Medium" panose="02000503040000020004" pitchFamily="50" charset="0"/>
              </a:rPr>
            </a:br>
            <a:br>
              <a:rPr lang="en-US" sz="2800" noProof="0" dirty="0">
                <a:latin typeface="SLB Sans Medium" panose="02000503040000020004" pitchFamily="50" charset="0"/>
              </a:rPr>
            </a:br>
            <a:r>
              <a:rPr lang="en-US" sz="2800" noProof="0" dirty="0">
                <a:latin typeface="SLB Sans Medium"/>
              </a:rPr>
              <a:t>Hackathon 2023</a:t>
            </a:r>
            <a:br>
              <a:rPr lang="en-US" sz="2800" noProof="0" dirty="0"/>
            </a:br>
            <a:br>
              <a:rPr lang="en-US" sz="2800" noProof="0" dirty="0"/>
            </a:br>
            <a:br>
              <a:rPr lang="en-US" sz="2800" noProof="0" dirty="0"/>
            </a:br>
            <a:br>
              <a:rPr lang="en-US" sz="2800" noProof="0" dirty="0"/>
            </a:br>
            <a:endParaRPr lang="en-US" noProof="0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91FC9D5-8DC1-A1BF-3C9F-539D33CB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8F3C-99B9-B043-B737-4240D8D03916}" type="datetime4">
              <a:rPr lang="en-GB" smtClean="0"/>
              <a:pPr/>
              <a:t>16 July 2023</a:t>
            </a:fld>
            <a:endParaRPr lang="en-GB" dirty="0"/>
          </a:p>
        </p:txBody>
      </p:sp>
      <p:pic>
        <p:nvPicPr>
          <p:cNvPr id="7" name="Picture Placeholder 6" descr="A machine in a desert&#10;&#10;Description automatically generated">
            <a:extLst>
              <a:ext uri="{FF2B5EF4-FFF2-40B4-BE49-F238E27FC236}">
                <a16:creationId xmlns:a16="http://schemas.microsoft.com/office/drawing/2014/main" id="{63804971-ACC3-29E3-91D0-A6B44EBCC2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26" b="378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9754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DA4-2811-73D5-ED31-C83F64FD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194" y="133098"/>
            <a:ext cx="9444037" cy="954194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SLB Sans Medium"/>
              </a:rPr>
              <a:t>Teamwork!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F8ADBB-6073-1D3A-137C-266D5A62371A}"/>
              </a:ext>
            </a:extLst>
          </p:cNvPr>
          <p:cNvGrpSpPr/>
          <p:nvPr/>
        </p:nvGrpSpPr>
        <p:grpSpPr>
          <a:xfrm>
            <a:off x="608383" y="1653133"/>
            <a:ext cx="11226837" cy="3708569"/>
            <a:chOff x="920163" y="2002298"/>
            <a:chExt cx="10283181" cy="29126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BDB45A-129B-B353-120C-84123AFE49C3}"/>
                </a:ext>
              </a:extLst>
            </p:cNvPr>
            <p:cNvSpPr/>
            <p:nvPr/>
          </p:nvSpPr>
          <p:spPr>
            <a:xfrm>
              <a:off x="3360713" y="3354943"/>
              <a:ext cx="2844800" cy="15494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8AD4F6-E665-4690-E6E9-73E0293FC16A}"/>
                </a:ext>
              </a:extLst>
            </p:cNvPr>
            <p:cNvSpPr/>
            <p:nvPr/>
          </p:nvSpPr>
          <p:spPr>
            <a:xfrm>
              <a:off x="5699127" y="3365500"/>
              <a:ext cx="3035301" cy="15494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4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EE7457F-9D61-EAF1-78D6-6DA62D9B1B2C}"/>
                </a:ext>
              </a:extLst>
            </p:cNvPr>
            <p:cNvSpPr/>
            <p:nvPr/>
          </p:nvSpPr>
          <p:spPr>
            <a:xfrm>
              <a:off x="4521200" y="2609850"/>
              <a:ext cx="2844800" cy="151979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4F36F7-298A-E693-BFE0-199EB65416D1}"/>
                </a:ext>
              </a:extLst>
            </p:cNvPr>
            <p:cNvSpPr txBox="1"/>
            <p:nvPr/>
          </p:nvSpPr>
          <p:spPr>
            <a:xfrm>
              <a:off x="5037882" y="2002298"/>
              <a:ext cx="2321620" cy="536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67948">
                <a:spcAft>
                  <a:spcPts val="504"/>
                </a:spcAft>
              </a:pPr>
              <a:r>
                <a:rPr lang="en-US" sz="1709" b="1" kern="1200" dirty="0">
                  <a:solidFill>
                    <a:schemeClr val="accent1"/>
                  </a:solidFill>
                  <a:latin typeface="SLB Sans Light" panose="02000503040000020004" pitchFamily="50" charset="0"/>
                </a:rPr>
                <a:t>Corey Ray</a:t>
              </a:r>
            </a:p>
            <a:p>
              <a:pPr defTabSz="867948">
                <a:spcAft>
                  <a:spcPts val="504"/>
                </a:spcAft>
              </a:pPr>
              <a:r>
                <a:rPr lang="en-US" sz="1709" dirty="0">
                  <a:solidFill>
                    <a:schemeClr val="accent1"/>
                  </a:solidFill>
                  <a:latin typeface="SLB Sans Light" panose="02000503040000020004" pitchFamily="50" charset="0"/>
                </a:rPr>
                <a:t>IIoT Hardware Technician</a:t>
              </a:r>
              <a:endParaRPr lang="en-US" dirty="0">
                <a:solidFill>
                  <a:schemeClr val="accent1"/>
                </a:solidFill>
                <a:latin typeface="SLB Sans Light" panose="02000503040000020004" pitchFamily="50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268733-43A7-5FDF-BE4A-F8CD43AE4343}"/>
                </a:ext>
              </a:extLst>
            </p:cNvPr>
            <p:cNvSpPr txBox="1"/>
            <p:nvPr/>
          </p:nvSpPr>
          <p:spPr>
            <a:xfrm>
              <a:off x="8734428" y="4237634"/>
              <a:ext cx="2468916" cy="459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b="1" i="0" dirty="0">
                  <a:solidFill>
                    <a:schemeClr val="accent1"/>
                  </a:solidFill>
                  <a:effectLst/>
                  <a:latin typeface="SLB Sans Light" panose="02000503040000020004" pitchFamily="50" charset="0"/>
                </a:rPr>
                <a:t>Diego Garziera Volpato</a:t>
              </a:r>
            </a:p>
            <a:p>
              <a:pPr algn="l"/>
              <a:r>
                <a:rPr lang="en-US" sz="1600" b="0" i="0" dirty="0">
                  <a:solidFill>
                    <a:schemeClr val="accent1"/>
                  </a:solidFill>
                  <a:effectLst/>
                  <a:latin typeface="SLB Sans Light" panose="02000503040000020004" pitchFamily="50" charset="0"/>
                </a:rPr>
                <a:t>Back End Software Engineer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5841F7-F256-0AD4-20BC-5D42EFF56678}"/>
                </a:ext>
              </a:extLst>
            </p:cNvPr>
            <p:cNvSpPr txBox="1"/>
            <p:nvPr/>
          </p:nvSpPr>
          <p:spPr>
            <a:xfrm>
              <a:off x="920163" y="4237634"/>
              <a:ext cx="2440550" cy="536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67948">
                <a:spcAft>
                  <a:spcPts val="504"/>
                </a:spcAft>
              </a:pPr>
              <a:r>
                <a:rPr lang="en-US" sz="1709" b="1" kern="1200" dirty="0">
                  <a:solidFill>
                    <a:schemeClr val="accent1"/>
                  </a:solidFill>
                  <a:latin typeface="SLB Sans Light" panose="02000503040000020004" pitchFamily="50" charset="0"/>
                </a:rPr>
                <a:t>Devi Sai Shreyas Yakama</a:t>
              </a:r>
            </a:p>
            <a:p>
              <a:pPr defTabSz="867948">
                <a:spcAft>
                  <a:spcPts val="504"/>
                </a:spcAft>
              </a:pPr>
              <a:r>
                <a:rPr lang="en-US" sz="1709" kern="1200" dirty="0">
                  <a:solidFill>
                    <a:schemeClr val="accent1"/>
                  </a:solidFill>
                  <a:latin typeface="SLB Sans Light" panose="02000503040000020004" pitchFamily="50" charset="0"/>
                </a:rPr>
                <a:t>IIoT Software Engineer</a:t>
              </a:r>
              <a:endParaRPr lang="en-US" dirty="0">
                <a:solidFill>
                  <a:schemeClr val="accent1"/>
                </a:solidFill>
                <a:latin typeface="SLB Sans Light" panose="02000503040000020004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3C1B7-088A-2DB5-F075-CD3AA24DD456}"/>
                </a:ext>
              </a:extLst>
            </p:cNvPr>
            <p:cNvSpPr txBox="1"/>
            <p:nvPr/>
          </p:nvSpPr>
          <p:spPr>
            <a:xfrm>
              <a:off x="7092452" y="3852471"/>
              <a:ext cx="9577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67948">
                <a:spcAft>
                  <a:spcPts val="504"/>
                </a:spcAft>
              </a:pPr>
              <a:r>
                <a:rPr lang="en-US" sz="11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Architecture</a:t>
              </a:r>
            </a:p>
            <a:p>
              <a:pPr algn="ctr" defTabSz="867948">
                <a:spcAft>
                  <a:spcPts val="504"/>
                </a:spcAft>
              </a:pPr>
              <a:r>
                <a:rPr lang="en-US" sz="11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Backend</a:t>
              </a:r>
            </a:p>
            <a:p>
              <a:pPr algn="ctr" defTabSz="867948">
                <a:spcAft>
                  <a:spcPts val="504"/>
                </a:spcAft>
              </a:pPr>
              <a:r>
                <a:rPr lang="en-US" sz="11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Simulator</a:t>
              </a:r>
              <a:endParaRPr lang="en-US" sz="1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C19413-C95C-A58C-0017-49CF31F9FFA9}"/>
                </a:ext>
              </a:extLst>
            </p:cNvPr>
            <p:cNvSpPr txBox="1"/>
            <p:nvPr/>
          </p:nvSpPr>
          <p:spPr>
            <a:xfrm>
              <a:off x="5095552" y="2814040"/>
              <a:ext cx="16961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67948">
                <a:spcAft>
                  <a:spcPts val="504"/>
                </a:spcAft>
              </a:pPr>
              <a:r>
                <a:rPr lang="en-US" sz="11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Vast Domain Knowledge</a:t>
              </a:r>
            </a:p>
            <a:p>
              <a:pPr algn="ctr" defTabSz="867948">
                <a:spcAft>
                  <a:spcPts val="504"/>
                </a:spcAft>
              </a:pPr>
              <a:r>
                <a:rPr lang="en-US" sz="11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Problem Definition</a:t>
              </a:r>
            </a:p>
            <a:p>
              <a:pPr algn="ctr" defTabSz="867948">
                <a:spcAft>
                  <a:spcPts val="504"/>
                </a:spcAft>
              </a:pPr>
              <a:r>
                <a:rPr lang="en-US" sz="11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Solution Validation</a:t>
              </a:r>
              <a:endParaRPr lang="en-US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4AA055-8278-C2CF-5DD1-DF2DB172AC8C}"/>
                </a:ext>
              </a:extLst>
            </p:cNvPr>
            <p:cNvSpPr txBox="1"/>
            <p:nvPr/>
          </p:nvSpPr>
          <p:spPr>
            <a:xfrm>
              <a:off x="3951906" y="3939724"/>
              <a:ext cx="1044341" cy="345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67948">
                <a:spcAft>
                  <a:spcPts val="504"/>
                </a:spcAft>
              </a:pPr>
              <a:r>
                <a:rPr lang="en-US" sz="11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Frontend</a:t>
              </a:r>
            </a:p>
            <a:p>
              <a:pPr algn="ctr" defTabSz="867948">
                <a:spcAft>
                  <a:spcPts val="504"/>
                </a:spcAft>
              </a:pPr>
              <a:r>
                <a:rPr lang="en-US" sz="11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User Experience</a:t>
              </a:r>
              <a:endParaRPr lang="en-US" sz="12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4F7E22-FA65-9FCC-E14B-728705A8E935}"/>
                </a:ext>
              </a:extLst>
            </p:cNvPr>
            <p:cNvSpPr txBox="1"/>
            <p:nvPr/>
          </p:nvSpPr>
          <p:spPr>
            <a:xfrm>
              <a:off x="5280942" y="4198338"/>
              <a:ext cx="19502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7948">
                <a:spcAft>
                  <a:spcPts val="504"/>
                </a:spcAft>
              </a:pPr>
              <a:r>
                <a:rPr lang="en-US" sz="104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VC internals knowledge</a:t>
              </a:r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872F57-BD2C-A3D7-8D12-BB88DDF4DF7A}"/>
                </a:ext>
              </a:extLst>
            </p:cNvPr>
            <p:cNvSpPr txBox="1"/>
            <p:nvPr/>
          </p:nvSpPr>
          <p:spPr>
            <a:xfrm>
              <a:off x="5504906" y="3820149"/>
              <a:ext cx="8773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67948">
                <a:spcAft>
                  <a:spcPts val="504"/>
                </a:spcAft>
              </a:pPr>
              <a:r>
                <a:rPr lang="en-US" sz="113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MVP</a:t>
              </a:r>
              <a:endParaRPr lang="en-US" sz="120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054F52A-2BF8-2B2B-14BF-4E37C891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5879989"/>
            <a:ext cx="1057275" cy="790575"/>
          </a:xfrm>
          <a:prstGeom prst="rect">
            <a:avLst/>
          </a:prstGeom>
        </p:spPr>
      </p:pic>
      <p:pic>
        <p:nvPicPr>
          <p:cNvPr id="16" name="Picture 16" descr="A person with short hair&#10;&#10;Description automatically generated">
            <a:extLst>
              <a:ext uri="{FF2B5EF4-FFF2-40B4-BE49-F238E27FC236}">
                <a16:creationId xmlns:a16="http://schemas.microsoft.com/office/drawing/2014/main" id="{81BCB869-8A5B-8FD2-A0C8-F7E0C9946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630" y="2887785"/>
            <a:ext cx="1365739" cy="1365739"/>
          </a:xfrm>
          <a:prstGeom prst="rect">
            <a:avLst/>
          </a:prstGeom>
        </p:spPr>
      </p:pic>
      <p:pic>
        <p:nvPicPr>
          <p:cNvPr id="17" name="Picture 17" descr="A person with a beard wearing a jacket&#10;&#10;Description automatically generated">
            <a:extLst>
              <a:ext uri="{FF2B5EF4-FFF2-40B4-BE49-F238E27FC236}">
                <a16:creationId xmlns:a16="http://schemas.microsoft.com/office/drawing/2014/main" id="{AB0AB4F7-AE0F-36D9-F296-3DF8D9CE3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46" y="2526322"/>
            <a:ext cx="1815124" cy="1815124"/>
          </a:xfrm>
          <a:prstGeom prst="rect">
            <a:avLst/>
          </a:prstGeom>
        </p:spPr>
      </p:pic>
      <p:pic>
        <p:nvPicPr>
          <p:cNvPr id="20" name="Picture 20" descr="A person with a goatee&#10;&#10;Description automatically generated">
            <a:extLst>
              <a:ext uri="{FF2B5EF4-FFF2-40B4-BE49-F238E27FC236}">
                <a16:creationId xmlns:a16="http://schemas.microsoft.com/office/drawing/2014/main" id="{C087A1F7-BA01-23EA-741B-9E155A67D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093" y="1080475"/>
            <a:ext cx="1443894" cy="144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4DE0F-D134-ABE8-5C73-18F288F0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25" y="348865"/>
            <a:ext cx="10044023" cy="877729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SLB Sans Medium"/>
              </a:rPr>
              <a:t>Future work</a:t>
            </a: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D54E05AC-93A6-1C3E-F173-3AC1C8C8D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014202"/>
              </p:ext>
            </p:extLst>
          </p:nvPr>
        </p:nvGraphicFramePr>
        <p:xfrm>
          <a:off x="632085" y="2082472"/>
          <a:ext cx="10927829" cy="3610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66AE066-E332-B7AD-7F99-9ADC24B49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" y="5879989"/>
            <a:ext cx="10572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589ADE-4A6D-901A-E0B8-807B00A6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SLB Sans Book" panose="02000503040000020004" pitchFamily="50" charset="0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6B7B3-14DE-F76C-B782-085743ED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1"/>
                </a:solidFill>
                <a:latin typeface="SLB Sans Medium" panose="02000503040000020004" pitchFamily="50" charset="0"/>
              </a:rPr>
              <a:t>Questions?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6" descr="Help">
            <a:extLst>
              <a:ext uri="{FF2B5EF4-FFF2-40B4-BE49-F238E27FC236}">
                <a16:creationId xmlns:a16="http://schemas.microsoft.com/office/drawing/2014/main" id="{80735214-D463-6440-D150-5944A036E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BA96-9070-74A0-9959-B8AD254D1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" y="5879989"/>
            <a:ext cx="10572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" name="Summary Zoom 1">
                <a:extLst>
                  <a:ext uri="{FF2B5EF4-FFF2-40B4-BE49-F238E27FC236}">
                    <a16:creationId xmlns:a16="http://schemas.microsoft.com/office/drawing/2014/main" id="{997467AE-3328-C8EA-F215-73CE93D50C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047211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B218A152-8E26-4A35-9009-2868D3C73A44}">
                    <psuz:zmPr id="{894E61A6-8ED0-4121-BCB2-2BA7E6141ED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583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3C90A5C-2237-4EFC-926F-8F180578EA7F}">
                    <psuz:zmPr id="{92B1CF01-6E08-4F72-9ED2-FE8200E98FF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9357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D74CCD2-05EF-4FA5-88C3-B292C1A22C1F}">
                    <psuz:zmPr id="{34BB7A82-6575-4987-B150-DDAAC417E8E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131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12792B3-1413-4C91-ADB6-2370D0E1F18E}">
                    <psuz:zmPr id="{5FFCA877-FCCF-4345-97CD-2DCA01581C6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905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97B0A70-6D14-4091-9327-36DC1D3027EC}">
                    <psuz:zmPr id="{770077EA-C980-4C7B-AD3F-6A073607CB93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583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7E1D1BF-33E1-4C32-BCF7-0F6E4BC8F9B2}">
                    <psuz:zmPr id="{2A817B29-A211-4F88-AA61-38BF7A9DE71E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9357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B22420A-204B-4957-ADAA-57A989883FCE}">
                    <psuz:zmPr id="{3406F97D-6AF8-4416-BAB1-AB91F65D030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131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E489E94-1D19-4292-B682-D924E2ACBEDD}">
                    <psuz:zmPr id="{761CF9F2-1B2E-4EB4-8CA3-74A6D95FD43E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905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9641278-96FA-4A1D-8FEA-ADCD003A2E03}">
                    <psuz:zmPr id="{3325DDCF-595B-4C6B-A92A-4F4C9992F2F9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5833" y="2915396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325CE04-33CA-4B91-ACCE-27DD083AEFF8}">
                    <psuz:zmPr id="{B12826A2-EFCB-4301-9483-E5223183D37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93573" y="2915396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" name="Summary Zoom 1">
                <a:extLst>
                  <a:ext uri="{FF2B5EF4-FFF2-40B4-BE49-F238E27FC236}">
                    <a16:creationId xmlns:a16="http://schemas.microsoft.com/office/drawing/2014/main" id="{997467AE-3328-C8EA-F215-73CE93D50CC5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2403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3177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951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4725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2403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3177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3951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4725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4033" y="4741021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Picture 13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31773" y="4741021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4E6034B-64AB-5699-6375-9B5489519E34}"/>
              </a:ext>
            </a:extLst>
          </p:cNvPr>
          <p:cNvSpPr txBox="1"/>
          <p:nvPr/>
        </p:nvSpPr>
        <p:spPr>
          <a:xfrm>
            <a:off x="295563" y="106602"/>
            <a:ext cx="609600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LB Sans Medium"/>
                <a:ea typeface="+mj-ea"/>
                <a:cs typeface="+mj-cs"/>
              </a:rPr>
              <a:t>Summary</a:t>
            </a:r>
            <a:endParaRPr lang="en-US" sz="4400" dirty="0">
              <a:latin typeface="SLB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90797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89144-A1AA-0B0D-B3C4-E10F12B57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5" y="185730"/>
            <a:ext cx="7134303" cy="149542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LB Sans Medium"/>
              </a:rPr>
              <a:t>Problem 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9E8AD-058B-DFB2-7831-F8F6490C2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53" y="1564483"/>
            <a:ext cx="6187791" cy="46515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SLB Sans Book" panose="02000503040000020004" pitchFamily="50" charset="0"/>
              </a:rPr>
              <a:t>Grease data provided by PLC is not reliable</a:t>
            </a:r>
          </a:p>
          <a:p>
            <a:pPr lvl="1"/>
            <a:r>
              <a:rPr lang="en-US" sz="1600" dirty="0">
                <a:latin typeface="SLB Sans Book" panose="02000503040000020004" pitchFamily="50" charset="0"/>
              </a:rPr>
              <a:t>Might result in longer time to identify spills / leaks.</a:t>
            </a:r>
          </a:p>
          <a:p>
            <a:pPr lvl="1"/>
            <a:r>
              <a:rPr lang="en-US" sz="1600" dirty="0">
                <a:latin typeface="SLB Sans Book" panose="02000503040000020004" pitchFamily="50" charset="0"/>
              </a:rPr>
              <a:t>Could result in wasted Grease Consumption.</a:t>
            </a:r>
          </a:p>
          <a:p>
            <a:r>
              <a:rPr lang="en-US" sz="1600" dirty="0">
                <a:solidFill>
                  <a:schemeClr val="accent1"/>
                </a:solidFill>
                <a:latin typeface="SLB Sans Book" panose="02000503040000020004" pitchFamily="50" charset="0"/>
              </a:rPr>
              <a:t>Valve issues are logged manually</a:t>
            </a:r>
          </a:p>
          <a:p>
            <a:pPr lvl="1"/>
            <a:r>
              <a:rPr lang="en-US" sz="1600" dirty="0">
                <a:latin typeface="SLB Sans Book" panose="02000503040000020004" pitchFamily="50" charset="0"/>
              </a:rPr>
              <a:t>Hard to keep track of issues</a:t>
            </a:r>
          </a:p>
          <a:p>
            <a:pPr lvl="1"/>
            <a:r>
              <a:rPr lang="en-US" sz="1600" dirty="0">
                <a:latin typeface="SLB Sans Book" panose="02000503040000020004" pitchFamily="50" charset="0"/>
              </a:rPr>
              <a:t>Many preventable issues cause downtime for field tests and production</a:t>
            </a:r>
          </a:p>
          <a:p>
            <a:r>
              <a:rPr lang="en-US" sz="1600" dirty="0">
                <a:solidFill>
                  <a:schemeClr val="accent1"/>
                </a:solidFill>
                <a:latin typeface="SLB Sans Book" panose="02000503040000020004" pitchFamily="50" charset="0"/>
              </a:rPr>
              <a:t>Spills are hard to clean</a:t>
            </a:r>
          </a:p>
          <a:p>
            <a:pPr lvl="1"/>
            <a:r>
              <a:rPr lang="en-US" sz="1600" dirty="0">
                <a:latin typeface="SLB Sans Book" panose="02000503040000020004" pitchFamily="50" charset="0"/>
              </a:rPr>
              <a:t>Not environmentally friendly</a:t>
            </a:r>
          </a:p>
          <a:p>
            <a:pPr lvl="1"/>
            <a:r>
              <a:rPr lang="en-US" sz="1600" dirty="0">
                <a:latin typeface="SLB Sans Book" panose="02000503040000020004" pitchFamily="50" charset="0"/>
              </a:rPr>
              <a:t>Hard to save grease for re-use</a:t>
            </a:r>
          </a:p>
          <a:p>
            <a:pPr lvl="1"/>
            <a:r>
              <a:rPr lang="en-US" sz="1600" dirty="0">
                <a:latin typeface="SLB Sans Book" panose="02000503040000020004" pitchFamily="50" charset="0"/>
              </a:rPr>
              <a:t>Lots of extra work</a:t>
            </a:r>
          </a:p>
          <a:p>
            <a:r>
              <a:rPr lang="en-US" sz="1600" dirty="0">
                <a:solidFill>
                  <a:schemeClr val="accent1"/>
                </a:solidFill>
                <a:latin typeface="SLB Sans Book" panose="02000503040000020004" pitchFamily="50" charset="0"/>
              </a:rPr>
              <a:t>Wasted downtime</a:t>
            </a:r>
          </a:p>
          <a:p>
            <a:pPr lvl="1"/>
            <a:r>
              <a:rPr lang="en-US" sz="1600" dirty="0">
                <a:latin typeface="SLB Sans Book" panose="02000503040000020004" pitchFamily="50" charset="0"/>
              </a:rPr>
              <a:t>NPT Waiting for Parts or Replacement Valve</a:t>
            </a:r>
          </a:p>
          <a:p>
            <a:pPr lvl="1"/>
            <a:r>
              <a:rPr lang="en-US" sz="1600" dirty="0">
                <a:latin typeface="SLB Sans Book" panose="02000503040000020004" pitchFamily="50" charset="0"/>
              </a:rPr>
              <a:t>Cost Associated with Shipping new parts.</a:t>
            </a:r>
          </a:p>
        </p:txBody>
      </p:sp>
      <p:pic>
        <p:nvPicPr>
          <p:cNvPr id="5" name="Picture 4" descr="A person in a blue uniform&#10;&#10;Description automatically generated">
            <a:extLst>
              <a:ext uri="{FF2B5EF4-FFF2-40B4-BE49-F238E27FC236}">
                <a16:creationId xmlns:a16="http://schemas.microsoft.com/office/drawing/2014/main" id="{87866F78-BD33-E0B2-0909-54AFAB62C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0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C56B1-D9C8-C6A4-E022-E37BC015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7" y="5924557"/>
            <a:ext cx="10572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8A787-C339-FB5E-AF14-E785AED9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5" y="349112"/>
            <a:ext cx="10044023" cy="877729"/>
          </a:xfrm>
        </p:spPr>
        <p:txBody>
          <a:bodyPr anchor="ctr"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SLB Sans Medium"/>
              </a:rPr>
              <a:t>Our proposed solution</a:t>
            </a:r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2B0AA495-A9E3-E423-ED82-E48C15672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6878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59FCFC-D8BD-1D19-3BDC-22612D62B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8" y="5791117"/>
            <a:ext cx="10572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4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35F8-0496-F847-C93A-B94D9A34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57" y="552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LB Sans Medium"/>
              </a:rPr>
              <a:t>Savings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3B48-1056-EE4A-2C75-564D6E549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3" y="1259008"/>
            <a:ext cx="6174593" cy="44735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SLB Sans Book" panose="02000503040000020004" pitchFamily="50" charset="0"/>
              </a:rPr>
              <a:t>Our last Valve Commander field test:</a:t>
            </a:r>
          </a:p>
          <a:p>
            <a:pPr lvl="1"/>
            <a:r>
              <a:rPr lang="en-US" sz="1600" b="1" i="1" dirty="0">
                <a:solidFill>
                  <a:srgbClr val="00B050"/>
                </a:solidFill>
                <a:latin typeface="SLB Sans Book"/>
              </a:rPr>
              <a:t>$</a:t>
            </a:r>
            <a:r>
              <a:rPr lang="en-US" sz="1600" dirty="0">
                <a:latin typeface="SLB Sans Book"/>
              </a:rPr>
              <a:t> 4+ hours of 4 engineers waiting for new valve</a:t>
            </a:r>
            <a:endParaRPr lang="en-US" sz="1600" dirty="0">
              <a:latin typeface="SLB Sans Book" panose="02000503040000020004" pitchFamily="50" charset="0"/>
            </a:endParaRPr>
          </a:p>
          <a:p>
            <a:pPr lvl="1"/>
            <a:r>
              <a:rPr lang="en-US" sz="1600" b="1" i="1" dirty="0">
                <a:solidFill>
                  <a:srgbClr val="00B050"/>
                </a:solidFill>
                <a:latin typeface="SLB Sans Book"/>
              </a:rPr>
              <a:t>$</a:t>
            </a:r>
            <a:r>
              <a:rPr lang="en-US" sz="1600" dirty="0">
                <a:latin typeface="SLB Sans Book"/>
              </a:rPr>
              <a:t> NPT - Extra rig up time</a:t>
            </a:r>
            <a:endParaRPr lang="en-US" sz="1600" dirty="0">
              <a:latin typeface="SLB Sans Book" panose="02000503040000020004" pitchFamily="50" charset="0"/>
            </a:endParaRPr>
          </a:p>
          <a:p>
            <a:pPr lvl="1"/>
            <a:r>
              <a:rPr lang="en-US" sz="1600" b="1" i="1" dirty="0">
                <a:solidFill>
                  <a:srgbClr val="00B050"/>
                </a:solidFill>
                <a:latin typeface="SLB Sans Book"/>
              </a:rPr>
              <a:t>Sustainability</a:t>
            </a:r>
            <a:r>
              <a:rPr lang="en-US" sz="1600" dirty="0">
                <a:latin typeface="SLB Sans Book"/>
              </a:rPr>
              <a:t>  - Wasted Valve Grease</a:t>
            </a:r>
          </a:p>
          <a:p>
            <a:pPr lvl="1"/>
            <a:r>
              <a:rPr lang="en-US" sz="1600" b="1" i="1" dirty="0">
                <a:solidFill>
                  <a:srgbClr val="00B050"/>
                </a:solidFill>
                <a:latin typeface="SLB Sans Book"/>
                <a:cs typeface="Calibri" panose="020F0502020204030204"/>
              </a:rPr>
              <a:t>Sustainability</a:t>
            </a:r>
            <a:r>
              <a:rPr lang="en-US" sz="1600" dirty="0">
                <a:latin typeface="SLB Sans Book"/>
                <a:cs typeface="Calibri" panose="020F0502020204030204"/>
              </a:rPr>
              <a:t>  - Wasted Electricity and Fuel running idle equipment.</a:t>
            </a:r>
          </a:p>
          <a:p>
            <a:pPr lvl="1"/>
            <a:r>
              <a:rPr lang="en-US" sz="1600" b="1" i="1" dirty="0">
                <a:solidFill>
                  <a:srgbClr val="00B050"/>
                </a:solidFill>
                <a:latin typeface="SLB Sans Book"/>
                <a:cs typeface="Calibri" panose="020F0502020204030204"/>
              </a:rPr>
              <a:t>Sustainability</a:t>
            </a:r>
            <a:r>
              <a:rPr lang="en-US" sz="1600" dirty="0">
                <a:latin typeface="SLB Sans Book"/>
                <a:cs typeface="Calibri" panose="020F0502020204030204"/>
              </a:rPr>
              <a:t>  - Wasted Fuel on extra transportation of materials.</a:t>
            </a:r>
          </a:p>
          <a:p>
            <a:pPr lvl="1"/>
            <a:endParaRPr lang="en-US" sz="2000" dirty="0">
              <a:latin typeface="SLB Sans Book"/>
              <a:cs typeface="Calibri" panose="020F0502020204030204"/>
            </a:endParaRPr>
          </a:p>
          <a:p>
            <a:pPr lvl="1"/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69622-D775-0180-E296-914A8411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10" y="2084725"/>
            <a:ext cx="5852210" cy="44164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0FA76AB-661D-3689-6DAE-ADA8489879DE}"/>
              </a:ext>
            </a:extLst>
          </p:cNvPr>
          <p:cNvGrpSpPr/>
          <p:nvPr/>
        </p:nvGrpSpPr>
        <p:grpSpPr>
          <a:xfrm>
            <a:off x="1021296" y="3683387"/>
            <a:ext cx="4836405" cy="2817764"/>
            <a:chOff x="1431047" y="3545729"/>
            <a:chExt cx="4836405" cy="28177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A66209-9975-1CE4-71A6-E58BC4B41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8064" y="3999635"/>
              <a:ext cx="2649388" cy="236385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EE20C9-15FD-7D3B-9786-55CC8D79E61F}"/>
                </a:ext>
              </a:extLst>
            </p:cNvPr>
            <p:cNvSpPr txBox="1"/>
            <p:nvPr/>
          </p:nvSpPr>
          <p:spPr>
            <a:xfrm>
              <a:off x="1431047" y="3545729"/>
              <a:ext cx="21162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72 Condensed" panose="020B0506030000000003" pitchFamily="34" charset="0"/>
                  <a:cs typeface="72 Condensed" panose="020B0506030000000003" pitchFamily="34" charset="0"/>
                </a:rPr>
                <a:t>Conditions not perfect!</a:t>
              </a:r>
            </a:p>
          </p:txBody>
        </p: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DE181388-0154-EC8F-E5D4-242808EAE5C4}"/>
                </a:ext>
              </a:extLst>
            </p:cNvPr>
            <p:cNvCxnSpPr>
              <a:cxnSpLocks/>
              <a:stCxn id="4" idx="3"/>
              <a:endCxn id="12" idx="0"/>
            </p:cNvCxnSpPr>
            <p:nvPr/>
          </p:nvCxnSpPr>
          <p:spPr>
            <a:xfrm>
              <a:off x="3547332" y="3730395"/>
              <a:ext cx="1451388" cy="538479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9EE3740-9D31-F6CB-12F2-EF5F8E91D244}"/>
                </a:ext>
              </a:extLst>
            </p:cNvPr>
            <p:cNvSpPr/>
            <p:nvPr/>
          </p:nvSpPr>
          <p:spPr>
            <a:xfrm>
              <a:off x="4607560" y="4268874"/>
              <a:ext cx="782320" cy="216765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60697DF-EBF8-5883-23FE-EE4492B8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57" y="5903911"/>
            <a:ext cx="10572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64BC0D-39C6-0C6E-151C-A2523CAEB187}"/>
              </a:ext>
            </a:extLst>
          </p:cNvPr>
          <p:cNvSpPr/>
          <p:nvPr/>
        </p:nvSpPr>
        <p:spPr>
          <a:xfrm>
            <a:off x="596901" y="2489200"/>
            <a:ext cx="4559299" cy="334645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69460D-6073-EC3B-D6F7-FFF3586A7D37}"/>
              </a:ext>
            </a:extLst>
          </p:cNvPr>
          <p:cNvSpPr/>
          <p:nvPr/>
        </p:nvSpPr>
        <p:spPr>
          <a:xfrm>
            <a:off x="996950" y="3204641"/>
            <a:ext cx="1803400" cy="214840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736A7-3FBB-C730-A971-42827C77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" y="2828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SLB Sans Medium"/>
              </a:rPr>
              <a:t>Architecture</a:t>
            </a:r>
            <a:endParaRPr lang="en-US" dirty="0">
              <a:solidFill>
                <a:schemeClr val="accent1"/>
              </a:solidFill>
              <a:latin typeface="SLB Sans Medium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2DD8C3-B5F1-9BC3-4C35-E84E173F9308}"/>
              </a:ext>
            </a:extLst>
          </p:cNvPr>
          <p:cNvSpPr/>
          <p:nvPr/>
        </p:nvSpPr>
        <p:spPr>
          <a:xfrm>
            <a:off x="5482251" y="2496616"/>
            <a:ext cx="3819369" cy="3346450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4BFADD-3B83-CFD2-BBEE-B623DBB50BBA}"/>
              </a:ext>
            </a:extLst>
          </p:cNvPr>
          <p:cNvSpPr/>
          <p:nvPr/>
        </p:nvSpPr>
        <p:spPr>
          <a:xfrm>
            <a:off x="3328598" y="3718991"/>
            <a:ext cx="1501621" cy="901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MQTT Broker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0AA1B2-BC91-3F95-5299-AFBEFD57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76" y="3528620"/>
            <a:ext cx="561775" cy="7509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CA680D-2954-F804-DBB6-8217EEC6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04" y="4485338"/>
            <a:ext cx="1315598" cy="64970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57FDFB4-AFEE-5667-A48B-03A81098D6E0}"/>
              </a:ext>
            </a:extLst>
          </p:cNvPr>
          <p:cNvSpPr/>
          <p:nvPr/>
        </p:nvSpPr>
        <p:spPr>
          <a:xfrm>
            <a:off x="5817865" y="2761207"/>
            <a:ext cx="1501621" cy="901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MQTT Subscriber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A927F75-F7D2-0D80-24CA-B2F09F3E84AD}"/>
              </a:ext>
            </a:extLst>
          </p:cNvPr>
          <p:cNvSpPr/>
          <p:nvPr/>
        </p:nvSpPr>
        <p:spPr>
          <a:xfrm>
            <a:off x="5817389" y="3812835"/>
            <a:ext cx="1501621" cy="901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Webserver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61EA15E-F3D5-7F34-3F54-BD0919EE7DF0}"/>
              </a:ext>
            </a:extLst>
          </p:cNvPr>
          <p:cNvSpPr/>
          <p:nvPr/>
        </p:nvSpPr>
        <p:spPr>
          <a:xfrm>
            <a:off x="5817388" y="4864463"/>
            <a:ext cx="1501621" cy="901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9FD1F0-1787-E378-9E56-51CA85433AC3}"/>
              </a:ext>
            </a:extLst>
          </p:cNvPr>
          <p:cNvSpPr/>
          <p:nvPr/>
        </p:nvSpPr>
        <p:spPr>
          <a:xfrm>
            <a:off x="7655540" y="3812835"/>
            <a:ext cx="1501621" cy="901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C250D0-BFC9-8FD2-603A-A7737B43B242}"/>
              </a:ext>
            </a:extLst>
          </p:cNvPr>
          <p:cNvSpPr txBox="1"/>
          <p:nvPr/>
        </p:nvSpPr>
        <p:spPr>
          <a:xfrm>
            <a:off x="596901" y="244582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SLB Sans Book" panose="02000503040000020004" pitchFamily="50" charset="0"/>
              </a:rPr>
              <a:t>Edge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D743BD-D5F8-49E9-EDCD-B7F2A9EA1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447" y="4059004"/>
            <a:ext cx="1246731" cy="3716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28CC8F4-A1D2-F71A-2FB6-BFC341D90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447" y="3545430"/>
            <a:ext cx="1246731" cy="3603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7A296B-BD11-39EE-E323-B6E5865C1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447" y="5263549"/>
            <a:ext cx="986938" cy="3917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3DD269A-9002-CC72-C91B-5000BE54A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0447" y="4583849"/>
            <a:ext cx="1403938" cy="5264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D18946-2D35-4A2E-A770-567C3FF27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0447" y="1820143"/>
            <a:ext cx="2148387" cy="99501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9D6E43A-5659-A84A-2797-A48A39BFDF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0447" y="5808534"/>
            <a:ext cx="1732080" cy="416264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AFCE6E-CD78-301D-7999-662B0DCB6F24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2224251" y="3904102"/>
            <a:ext cx="1104347" cy="26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5649CA-A58A-56C3-966D-BFF4C4C5003A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 flipV="1">
            <a:off x="2550302" y="4169841"/>
            <a:ext cx="778296" cy="64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34C196-CDA2-136E-E88C-C5CFCE5517C8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 flipV="1">
            <a:off x="4830219" y="3212057"/>
            <a:ext cx="987646" cy="95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11DA6BB-A467-0067-E17B-48B9BA9E43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0447" y="2968377"/>
            <a:ext cx="1403938" cy="4238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849373B-AD07-10BB-9F5D-16F6AE2F9B97}"/>
              </a:ext>
            </a:extLst>
          </p:cNvPr>
          <p:cNvSpPr txBox="1"/>
          <p:nvPr/>
        </p:nvSpPr>
        <p:spPr>
          <a:xfrm>
            <a:off x="7089316" y="2489200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LB Sans Book" panose="02000503040000020004" pitchFamily="50" charset="0"/>
              </a:rPr>
              <a:t>Valve Health Tracker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0D8659-55B3-E262-298F-FCD43F9E63DF}"/>
              </a:ext>
            </a:extLst>
          </p:cNvPr>
          <p:cNvSpPr txBox="1"/>
          <p:nvPr/>
        </p:nvSpPr>
        <p:spPr>
          <a:xfrm>
            <a:off x="945039" y="3166703"/>
            <a:ext cx="1555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Scenario Simulator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8ACF3-2999-3F40-4856-01319C55FBA1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flipH="1">
            <a:off x="6568200" y="3662907"/>
            <a:ext cx="476" cy="149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9184F3-F8E4-CA86-2750-D96A2321C735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 flipH="1">
            <a:off x="6568199" y="4714535"/>
            <a:ext cx="1" cy="149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EE203C-F375-204F-B0CD-DCB81822E862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7319010" y="4263685"/>
            <a:ext cx="336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F677658-5863-8EED-FF77-44B86FF7C3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562" y="5879989"/>
            <a:ext cx="10572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0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5736-E3D5-20A5-B74A-57C72A12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" y="27227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SLB Sans Medium"/>
              </a:rPr>
              <a:t>Scenario #1:</a:t>
            </a:r>
            <a:r>
              <a:rPr lang="en-US" sz="4000" dirty="0">
                <a:solidFill>
                  <a:schemeClr val="accent1"/>
                </a:solidFill>
                <a:latin typeface="SLB Sans Medium"/>
              </a:rPr>
              <a:t> Healthy Valve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C9270E-28E4-CC27-7530-4F465C867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5879989"/>
            <a:ext cx="1057275" cy="790575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B2D0CBF9-F3AB-9540-1649-2B12E824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52" y="1825625"/>
            <a:ext cx="8714096" cy="43513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0E8BB0-F383-1B78-A288-72C37918CE05}"/>
              </a:ext>
            </a:extLst>
          </p:cNvPr>
          <p:cNvCxnSpPr/>
          <p:nvPr/>
        </p:nvCxnSpPr>
        <p:spPr>
          <a:xfrm>
            <a:off x="5011445" y="2938509"/>
            <a:ext cx="23215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2B5E2A-4608-9D4B-0A4C-DA09107EC7C4}"/>
              </a:ext>
            </a:extLst>
          </p:cNvPr>
          <p:cNvCxnSpPr/>
          <p:nvPr/>
        </p:nvCxnSpPr>
        <p:spPr>
          <a:xfrm>
            <a:off x="4935245" y="4751033"/>
            <a:ext cx="23215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9DCA809-A7F1-2C61-C4DA-F7A37A990406}"/>
              </a:ext>
            </a:extLst>
          </p:cNvPr>
          <p:cNvSpPr/>
          <p:nvPr/>
        </p:nvSpPr>
        <p:spPr>
          <a:xfrm>
            <a:off x="4691849" y="4751033"/>
            <a:ext cx="106532" cy="544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759AD8-7438-5B20-023A-B5B6AF6C4F29}"/>
              </a:ext>
            </a:extLst>
          </p:cNvPr>
          <p:cNvSpPr/>
          <p:nvPr/>
        </p:nvSpPr>
        <p:spPr>
          <a:xfrm>
            <a:off x="5882935" y="5863919"/>
            <a:ext cx="500109" cy="885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14CD0-93FE-42E5-0BED-6213634B674D}"/>
              </a:ext>
            </a:extLst>
          </p:cNvPr>
          <p:cNvSpPr/>
          <p:nvPr/>
        </p:nvSpPr>
        <p:spPr>
          <a:xfrm>
            <a:off x="5882935" y="4051394"/>
            <a:ext cx="597764" cy="143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547B30-D364-2720-94E2-EA9A5D80CA3D}"/>
              </a:ext>
            </a:extLst>
          </p:cNvPr>
          <p:cNvSpPr txBox="1"/>
          <p:nvPr/>
        </p:nvSpPr>
        <p:spPr>
          <a:xfrm rot="16200000">
            <a:off x="4385571" y="5073286"/>
            <a:ext cx="656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Grease (L)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0BA03-AE88-0D99-54B8-A017763BDEDB}"/>
              </a:ext>
            </a:extLst>
          </p:cNvPr>
          <p:cNvSpPr/>
          <p:nvPr/>
        </p:nvSpPr>
        <p:spPr>
          <a:xfrm>
            <a:off x="4691849" y="4379259"/>
            <a:ext cx="698180" cy="851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BFB8AB-16AA-9EC8-C511-85FB43AC5E45}"/>
              </a:ext>
            </a:extLst>
          </p:cNvPr>
          <p:cNvSpPr txBox="1"/>
          <p:nvPr/>
        </p:nvSpPr>
        <p:spPr>
          <a:xfrm>
            <a:off x="4545850" y="4323752"/>
            <a:ext cx="12319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Grease consumption vs Timestamp</a:t>
            </a:r>
          </a:p>
        </p:txBody>
      </p:sp>
    </p:spTree>
    <p:extLst>
      <p:ext uri="{BB962C8B-B14F-4D97-AF65-F5344CB8AC3E}">
        <p14:creationId xmlns:p14="http://schemas.microsoft.com/office/powerpoint/2010/main" val="38317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29BD-12F3-FDCC-685D-962B1ECB6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" y="27466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SLB Sans Medium"/>
                <a:ea typeface="+mj-lt"/>
                <a:cs typeface="+mj-lt"/>
              </a:rPr>
              <a:t>Scenario #2: </a:t>
            </a:r>
            <a:r>
              <a:rPr lang="en-US" sz="4000" dirty="0">
                <a:solidFill>
                  <a:schemeClr val="accent1"/>
                </a:solidFill>
                <a:latin typeface="SLB Sans Medium"/>
                <a:ea typeface="+mj-lt"/>
                <a:cs typeface="+mj-lt"/>
              </a:rPr>
              <a:t>Performance decreases overtime</a:t>
            </a:r>
            <a:endParaRPr lang="en-US" dirty="0">
              <a:solidFill>
                <a:schemeClr val="accent1"/>
              </a:solidFill>
              <a:latin typeface="SLB Sans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C379B4-6E5D-2F4B-1829-93BAD3EA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5879989"/>
            <a:ext cx="1057275" cy="790575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CA32EF2-0381-185E-9D99-D1B0742A58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90" y="1825625"/>
            <a:ext cx="87488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460591-8C0C-C5CC-E132-4FD607DBF7CD}"/>
              </a:ext>
            </a:extLst>
          </p:cNvPr>
          <p:cNvCxnSpPr>
            <a:cxnSpLocks/>
          </p:cNvCxnSpPr>
          <p:nvPr/>
        </p:nvCxnSpPr>
        <p:spPr>
          <a:xfrm>
            <a:off x="5064711" y="2756517"/>
            <a:ext cx="2254928" cy="6724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34ACBF-94CF-2722-37DB-C7BADBFABD13}"/>
              </a:ext>
            </a:extLst>
          </p:cNvPr>
          <p:cNvCxnSpPr>
            <a:cxnSpLocks/>
          </p:cNvCxnSpPr>
          <p:nvPr/>
        </p:nvCxnSpPr>
        <p:spPr>
          <a:xfrm flipV="1">
            <a:off x="4989250" y="4598633"/>
            <a:ext cx="2148397" cy="5237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138549D-8348-AA46-9732-FF98159124E5}"/>
              </a:ext>
            </a:extLst>
          </p:cNvPr>
          <p:cNvSpPr/>
          <p:nvPr/>
        </p:nvSpPr>
        <p:spPr>
          <a:xfrm>
            <a:off x="4691849" y="4751033"/>
            <a:ext cx="106532" cy="544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D27CEB-68AB-5986-166D-05462611E8FF}"/>
              </a:ext>
            </a:extLst>
          </p:cNvPr>
          <p:cNvSpPr/>
          <p:nvPr/>
        </p:nvSpPr>
        <p:spPr>
          <a:xfrm>
            <a:off x="5882935" y="5863919"/>
            <a:ext cx="500109" cy="885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F3051B-CBB4-FF79-1240-F5DE41F980C0}"/>
              </a:ext>
            </a:extLst>
          </p:cNvPr>
          <p:cNvSpPr/>
          <p:nvPr/>
        </p:nvSpPr>
        <p:spPr>
          <a:xfrm>
            <a:off x="5882935" y="4051394"/>
            <a:ext cx="597764" cy="143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253002-E38E-D35F-3BBE-0514E464C957}"/>
              </a:ext>
            </a:extLst>
          </p:cNvPr>
          <p:cNvSpPr txBox="1"/>
          <p:nvPr/>
        </p:nvSpPr>
        <p:spPr>
          <a:xfrm rot="16200000">
            <a:off x="4385571" y="5073286"/>
            <a:ext cx="656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Grease (L)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2BED5D-DB27-F4C3-E28D-2E53C8C2D3D3}"/>
              </a:ext>
            </a:extLst>
          </p:cNvPr>
          <p:cNvSpPr/>
          <p:nvPr/>
        </p:nvSpPr>
        <p:spPr>
          <a:xfrm>
            <a:off x="4691849" y="4379259"/>
            <a:ext cx="698180" cy="851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23A7CC-F298-254E-0D99-FD5BA2DEE2BC}"/>
              </a:ext>
            </a:extLst>
          </p:cNvPr>
          <p:cNvSpPr txBox="1"/>
          <p:nvPr/>
        </p:nvSpPr>
        <p:spPr>
          <a:xfrm>
            <a:off x="4545850" y="4323752"/>
            <a:ext cx="12319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Grease consumption vs Timestamp</a:t>
            </a:r>
          </a:p>
        </p:txBody>
      </p:sp>
    </p:spTree>
    <p:extLst>
      <p:ext uri="{BB962C8B-B14F-4D97-AF65-F5344CB8AC3E}">
        <p14:creationId xmlns:p14="http://schemas.microsoft.com/office/powerpoint/2010/main" val="15966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135B0-96E2-2748-916F-42189690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" y="28728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SLB Sans Medium"/>
              </a:rPr>
              <a:t>Scenario #3: </a:t>
            </a:r>
            <a:r>
              <a:rPr lang="en-US" sz="4000" dirty="0">
                <a:solidFill>
                  <a:schemeClr val="accent1"/>
                </a:solidFill>
                <a:latin typeface="SLB Sans Medium"/>
              </a:rPr>
              <a:t>Grease Spill / Leaking</a:t>
            </a:r>
            <a:endParaRPr lang="en-US" sz="2800" dirty="0">
              <a:solidFill>
                <a:schemeClr val="accent1"/>
              </a:solidFill>
              <a:latin typeface="SLB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35DF7-C34F-E092-882C-8156472E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5879989"/>
            <a:ext cx="1057275" cy="790575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B7A2AC6E-BA94-A93F-9F32-0B937C17F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7155" y="1825625"/>
            <a:ext cx="8817689" cy="4351338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E5C93E-02D2-FEC9-0C49-D2F55C954C1A}"/>
              </a:ext>
            </a:extLst>
          </p:cNvPr>
          <p:cNvCxnSpPr>
            <a:cxnSpLocks/>
          </p:cNvCxnSpPr>
          <p:nvPr/>
        </p:nvCxnSpPr>
        <p:spPr>
          <a:xfrm>
            <a:off x="5015883" y="2907437"/>
            <a:ext cx="19575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E50B8C-60D3-0EC3-CB8B-A88E3119C142}"/>
              </a:ext>
            </a:extLst>
          </p:cNvPr>
          <p:cNvCxnSpPr>
            <a:cxnSpLocks/>
          </p:cNvCxnSpPr>
          <p:nvPr/>
        </p:nvCxnSpPr>
        <p:spPr>
          <a:xfrm>
            <a:off x="6973410" y="2916315"/>
            <a:ext cx="541538" cy="85225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B22657-86E6-B22C-4FCB-E0AE8DE075B6}"/>
              </a:ext>
            </a:extLst>
          </p:cNvPr>
          <p:cNvCxnSpPr>
            <a:cxnSpLocks/>
          </p:cNvCxnSpPr>
          <p:nvPr/>
        </p:nvCxnSpPr>
        <p:spPr>
          <a:xfrm>
            <a:off x="4971495" y="5313286"/>
            <a:ext cx="12339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C0963B-6A1D-FD4A-0A70-BB4D6CDCEE50}"/>
              </a:ext>
            </a:extLst>
          </p:cNvPr>
          <p:cNvCxnSpPr>
            <a:cxnSpLocks/>
          </p:cNvCxnSpPr>
          <p:nvPr/>
        </p:nvCxnSpPr>
        <p:spPr>
          <a:xfrm flipV="1">
            <a:off x="6205491" y="4674093"/>
            <a:ext cx="297402" cy="63919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AB185-F45F-7771-28C9-D4696E96D03F}"/>
              </a:ext>
            </a:extLst>
          </p:cNvPr>
          <p:cNvSpPr/>
          <p:nvPr/>
        </p:nvSpPr>
        <p:spPr>
          <a:xfrm>
            <a:off x="4691849" y="4751033"/>
            <a:ext cx="106532" cy="5444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01D99B-9BB6-75D8-596E-EFACD3A8B7C6}"/>
              </a:ext>
            </a:extLst>
          </p:cNvPr>
          <p:cNvSpPr/>
          <p:nvPr/>
        </p:nvSpPr>
        <p:spPr>
          <a:xfrm>
            <a:off x="5882935" y="5894992"/>
            <a:ext cx="500109" cy="885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E77FB7-3541-0A73-934E-6085BD2847EA}"/>
              </a:ext>
            </a:extLst>
          </p:cNvPr>
          <p:cNvSpPr/>
          <p:nvPr/>
        </p:nvSpPr>
        <p:spPr>
          <a:xfrm>
            <a:off x="5882935" y="4051394"/>
            <a:ext cx="597764" cy="143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305964-1239-E2FC-A995-A22A5E4A6C96}"/>
              </a:ext>
            </a:extLst>
          </p:cNvPr>
          <p:cNvSpPr txBox="1"/>
          <p:nvPr/>
        </p:nvSpPr>
        <p:spPr>
          <a:xfrm rot="16200000">
            <a:off x="4385571" y="5073286"/>
            <a:ext cx="6569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Grease (L)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562138-9CC5-A6C2-4E3B-5A4DB59119B3}"/>
              </a:ext>
            </a:extLst>
          </p:cNvPr>
          <p:cNvSpPr/>
          <p:nvPr/>
        </p:nvSpPr>
        <p:spPr>
          <a:xfrm>
            <a:off x="4691849" y="4379259"/>
            <a:ext cx="698180" cy="851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C61A5D-1B54-D71F-404C-7D4E3ED36912}"/>
              </a:ext>
            </a:extLst>
          </p:cNvPr>
          <p:cNvSpPr txBox="1"/>
          <p:nvPr/>
        </p:nvSpPr>
        <p:spPr>
          <a:xfrm>
            <a:off x="4545850" y="4323752"/>
            <a:ext cx="123190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Grease consumption vs Timestamp</a:t>
            </a:r>
          </a:p>
        </p:txBody>
      </p:sp>
    </p:spTree>
    <p:extLst>
      <p:ext uri="{BB962C8B-B14F-4D97-AF65-F5344CB8AC3E}">
        <p14:creationId xmlns:p14="http://schemas.microsoft.com/office/powerpoint/2010/main" val="255835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bb759f6-5337-4dc5-b19b-e74b6da11f8f}" enabled="1" method="Standard" siteId="{41ff26dc-250f-4b13-8981-739be8610c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331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72 Condensed</vt:lpstr>
      <vt:lpstr>Arial</vt:lpstr>
      <vt:lpstr>Calibri</vt:lpstr>
      <vt:lpstr>Calibri Light</vt:lpstr>
      <vt:lpstr>SLB Sans Book</vt:lpstr>
      <vt:lpstr>SLB Sans Light</vt:lpstr>
      <vt:lpstr>SLB Sans Medium</vt:lpstr>
      <vt:lpstr>Office Theme</vt:lpstr>
      <vt:lpstr>Valve Health Tracker  Corey Ray Devi Sai Shreyas Yakama Diego Garziera Volpato  Hackathon 2023    </vt:lpstr>
      <vt:lpstr>PowerPoint Presentation</vt:lpstr>
      <vt:lpstr>Problem Statement</vt:lpstr>
      <vt:lpstr>Our proposed solution</vt:lpstr>
      <vt:lpstr>Savings potential</vt:lpstr>
      <vt:lpstr>Architecture</vt:lpstr>
      <vt:lpstr>Scenario #1: Healthy Valve</vt:lpstr>
      <vt:lpstr>Scenario #2: Performance decreases overtime</vt:lpstr>
      <vt:lpstr>Scenario #3: Grease Spill / Leaking</vt:lpstr>
      <vt:lpstr>Teamwork!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Valve Health Tracker</dc:title>
  <dc:creator>Diego Garziera Volpato</dc:creator>
  <cp:lastModifiedBy>Diego Garziera Volpato</cp:lastModifiedBy>
  <cp:revision>104</cp:revision>
  <dcterms:created xsi:type="dcterms:W3CDTF">2023-07-14T21:34:47Z</dcterms:created>
  <dcterms:modified xsi:type="dcterms:W3CDTF">2023-07-17T02:43:33Z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SLB-Private</vt:lpwstr>
  </property>
</Properties>
</file>